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3" r:id="rId2"/>
    <p:sldId id="284" r:id="rId3"/>
    <p:sldId id="307" r:id="rId4"/>
    <p:sldId id="308" r:id="rId5"/>
    <p:sldId id="311" r:id="rId6"/>
    <p:sldId id="313" r:id="rId7"/>
    <p:sldId id="310" r:id="rId8"/>
    <p:sldId id="312" r:id="rId9"/>
    <p:sldId id="293" r:id="rId10"/>
    <p:sldId id="297" r:id="rId11"/>
    <p:sldId id="301" r:id="rId12"/>
    <p:sldId id="315" r:id="rId13"/>
    <p:sldId id="316" r:id="rId14"/>
    <p:sldId id="317" r:id="rId15"/>
    <p:sldId id="318" r:id="rId16"/>
    <p:sldId id="300" r:id="rId17"/>
    <p:sldId id="302" r:id="rId18"/>
    <p:sldId id="303" r:id="rId19"/>
    <p:sldId id="304" r:id="rId20"/>
    <p:sldId id="314" r:id="rId21"/>
    <p:sldId id="306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E7B"/>
    <a:srgbClr val="E84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5B5F2-4481-4F19-B9B8-A1994DB0CFC9}" v="447" dt="2024-03-27T22:42:06.207"/>
    <p1510:client id="{FC6A7B8E-E21E-476A-9ABD-122F0EA07827}" v="677" dt="2024-03-27T16:51:29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kamash, Mohamed" userId="2e41e23f-3cf5-4584-a732-89b189927f14" providerId="ADAL" clId="{1A25B5F2-4481-4F19-B9B8-A1994DB0CFC9}"/>
    <pc:docChg chg="undo custSel addSld delSld modSld sldOrd modMainMaster">
      <pc:chgData name="Elkamash, Mohamed" userId="2e41e23f-3cf5-4584-a732-89b189927f14" providerId="ADAL" clId="{1A25B5F2-4481-4F19-B9B8-A1994DB0CFC9}" dt="2024-03-27T22:43:07.177" v="5191" actId="1076"/>
      <pc:docMkLst>
        <pc:docMk/>
      </pc:docMkLst>
      <pc:sldChg chg="modSp del mod">
        <pc:chgData name="Elkamash, Mohamed" userId="2e41e23f-3cf5-4584-a732-89b189927f14" providerId="ADAL" clId="{1A25B5F2-4481-4F19-B9B8-A1994DB0CFC9}" dt="2024-03-27T17:08:09.447" v="393" actId="47"/>
        <pc:sldMkLst>
          <pc:docMk/>
          <pc:sldMk cId="255304413" sldId="257"/>
        </pc:sldMkLst>
        <pc:spChg chg="mod">
          <ac:chgData name="Elkamash, Mohamed" userId="2e41e23f-3cf5-4584-a732-89b189927f14" providerId="ADAL" clId="{1A25B5F2-4481-4F19-B9B8-A1994DB0CFC9}" dt="2024-03-27T17:07:36.573" v="349" actId="20577"/>
          <ac:spMkLst>
            <pc:docMk/>
            <pc:sldMk cId="255304413" sldId="257"/>
            <ac:spMk id="2" creationId="{EAEE6B11-0440-DE76-3769-935324F847DB}"/>
          </ac:spMkLst>
        </pc:spChg>
        <pc:spChg chg="mod">
          <ac:chgData name="Elkamash, Mohamed" userId="2e41e23f-3cf5-4584-a732-89b189927f14" providerId="ADAL" clId="{1A25B5F2-4481-4F19-B9B8-A1994DB0CFC9}" dt="2024-03-27T17:08:05.142" v="392" actId="20577"/>
          <ac:spMkLst>
            <pc:docMk/>
            <pc:sldMk cId="255304413" sldId="257"/>
            <ac:spMk id="3" creationId="{862D30C6-005E-25F4-F279-1C9BF404979C}"/>
          </ac:spMkLst>
        </pc:spChg>
      </pc:sldChg>
      <pc:sldChg chg="del">
        <pc:chgData name="Elkamash, Mohamed" userId="2e41e23f-3cf5-4584-a732-89b189927f14" providerId="ADAL" clId="{1A25B5F2-4481-4F19-B9B8-A1994DB0CFC9}" dt="2024-03-27T16:56:15.042" v="0" actId="47"/>
        <pc:sldMkLst>
          <pc:docMk/>
          <pc:sldMk cId="3623345441" sldId="258"/>
        </pc:sldMkLst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3605151539" sldId="284"/>
        </pc:sldMkLst>
      </pc:sldChg>
      <pc:sldChg chg="modSp new mod">
        <pc:chgData name="Elkamash, Mohamed" userId="2e41e23f-3cf5-4584-a732-89b189927f14" providerId="ADAL" clId="{1A25B5F2-4481-4F19-B9B8-A1994DB0CFC9}" dt="2024-03-27T17:27:58.732" v="754" actId="20577"/>
        <pc:sldMkLst>
          <pc:docMk/>
          <pc:sldMk cId="4038568881" sldId="284"/>
        </pc:sldMkLst>
        <pc:spChg chg="mod">
          <ac:chgData name="Elkamash, Mohamed" userId="2e41e23f-3cf5-4584-a732-89b189927f14" providerId="ADAL" clId="{1A25B5F2-4481-4F19-B9B8-A1994DB0CFC9}" dt="2024-03-27T17:27:58.732" v="754" actId="20577"/>
          <ac:spMkLst>
            <pc:docMk/>
            <pc:sldMk cId="4038568881" sldId="284"/>
            <ac:spMk id="2" creationId="{BFA19E53-787B-CD69-C6A5-C9E19D2486D4}"/>
          </ac:spMkLst>
        </pc:spChg>
        <pc:spChg chg="mod">
          <ac:chgData name="Elkamash, Mohamed" userId="2e41e23f-3cf5-4584-a732-89b189927f14" providerId="ADAL" clId="{1A25B5F2-4481-4F19-B9B8-A1994DB0CFC9}" dt="2024-03-27T17:09:29.255" v="434" actId="20577"/>
          <ac:spMkLst>
            <pc:docMk/>
            <pc:sldMk cId="4038568881" sldId="284"/>
            <ac:spMk id="3" creationId="{5A35B502-24FD-FCEF-A08B-13BE9D524B3E}"/>
          </ac:spMkLst>
        </pc:spChg>
      </pc:sldChg>
      <pc:sldChg chg="modSp new mod">
        <pc:chgData name="Elkamash, Mohamed" userId="2e41e23f-3cf5-4584-a732-89b189927f14" providerId="ADAL" clId="{1A25B5F2-4481-4F19-B9B8-A1994DB0CFC9}" dt="2024-03-27T17:28:04.243" v="755" actId="20577"/>
        <pc:sldMkLst>
          <pc:docMk/>
          <pc:sldMk cId="460237727" sldId="285"/>
        </pc:sldMkLst>
        <pc:spChg chg="mod">
          <ac:chgData name="Elkamash, Mohamed" userId="2e41e23f-3cf5-4584-a732-89b189927f14" providerId="ADAL" clId="{1A25B5F2-4481-4F19-B9B8-A1994DB0CFC9}" dt="2024-03-27T17:28:04.243" v="755" actId="20577"/>
          <ac:spMkLst>
            <pc:docMk/>
            <pc:sldMk cId="460237727" sldId="285"/>
            <ac:spMk id="2" creationId="{73FE50EB-A6E9-D2BF-E19F-2EAB4D46B218}"/>
          </ac:spMkLst>
        </pc:spChg>
        <pc:spChg chg="mod">
          <ac:chgData name="Elkamash, Mohamed" userId="2e41e23f-3cf5-4584-a732-89b189927f14" providerId="ADAL" clId="{1A25B5F2-4481-4F19-B9B8-A1994DB0CFC9}" dt="2024-03-27T17:16:04.008" v="749" actId="20577"/>
          <ac:spMkLst>
            <pc:docMk/>
            <pc:sldMk cId="460237727" sldId="285"/>
            <ac:spMk id="3" creationId="{E2D502F6-A2B7-9C2B-81E3-4B4446AED2D4}"/>
          </ac:spMkLst>
        </pc:spChg>
      </pc:sldChg>
      <pc:sldChg chg="modSp new mod">
        <pc:chgData name="Elkamash, Mohamed" userId="2e41e23f-3cf5-4584-a732-89b189927f14" providerId="ADAL" clId="{1A25B5F2-4481-4F19-B9B8-A1994DB0CFC9}" dt="2024-03-27T22:21:59.055" v="5089" actId="20577"/>
        <pc:sldMkLst>
          <pc:docMk/>
          <pc:sldMk cId="1310456867" sldId="286"/>
        </pc:sldMkLst>
        <pc:spChg chg="mod">
          <ac:chgData name="Elkamash, Mohamed" userId="2e41e23f-3cf5-4584-a732-89b189927f14" providerId="ADAL" clId="{1A25B5F2-4481-4F19-B9B8-A1994DB0CFC9}" dt="2024-03-27T16:58:57.939" v="48" actId="20577"/>
          <ac:spMkLst>
            <pc:docMk/>
            <pc:sldMk cId="1310456867" sldId="286"/>
            <ac:spMk id="2" creationId="{36D24490-E869-A5D8-6CD7-BB03A0837A50}"/>
          </ac:spMkLst>
        </pc:spChg>
        <pc:spChg chg="mod">
          <ac:chgData name="Elkamash, Mohamed" userId="2e41e23f-3cf5-4584-a732-89b189927f14" providerId="ADAL" clId="{1A25B5F2-4481-4F19-B9B8-A1994DB0CFC9}" dt="2024-03-27T22:21:59.055" v="5089" actId="20577"/>
          <ac:spMkLst>
            <pc:docMk/>
            <pc:sldMk cId="1310456867" sldId="286"/>
            <ac:spMk id="3" creationId="{AAA89FC5-D378-9212-3FD1-EA1242F1017D}"/>
          </ac:spMkLst>
        </pc:sp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1566914699" sldId="286"/>
        </pc:sldMkLst>
      </pc:sldChg>
      <pc:sldChg chg="addSp delSp modSp new mod">
        <pc:chgData name="Elkamash, Mohamed" userId="2e41e23f-3cf5-4584-a732-89b189927f14" providerId="ADAL" clId="{1A25B5F2-4481-4F19-B9B8-A1994DB0CFC9}" dt="2024-03-27T18:08:15.795" v="1959" actId="20577"/>
        <pc:sldMkLst>
          <pc:docMk/>
          <pc:sldMk cId="108883488" sldId="287"/>
        </pc:sldMkLst>
        <pc:spChg chg="mod">
          <ac:chgData name="Elkamash, Mohamed" userId="2e41e23f-3cf5-4584-a732-89b189927f14" providerId="ADAL" clId="{1A25B5F2-4481-4F19-B9B8-A1994DB0CFC9}" dt="2024-03-27T16:59:02.191" v="58" actId="20577"/>
          <ac:spMkLst>
            <pc:docMk/>
            <pc:sldMk cId="108883488" sldId="287"/>
            <ac:spMk id="2" creationId="{1334E4C7-86B6-56C8-7F20-940ED0A2942A}"/>
          </ac:spMkLst>
        </pc:spChg>
        <pc:spChg chg="mod">
          <ac:chgData name="Elkamash, Mohamed" userId="2e41e23f-3cf5-4584-a732-89b189927f14" providerId="ADAL" clId="{1A25B5F2-4481-4F19-B9B8-A1994DB0CFC9}" dt="2024-03-27T18:08:15.795" v="1959" actId="20577"/>
          <ac:spMkLst>
            <pc:docMk/>
            <pc:sldMk cId="108883488" sldId="287"/>
            <ac:spMk id="3" creationId="{D05CDE34-024E-C947-9507-45B6A1604DFF}"/>
          </ac:spMkLst>
        </pc:spChg>
        <pc:spChg chg="add del mod">
          <ac:chgData name="Elkamash, Mohamed" userId="2e41e23f-3cf5-4584-a732-89b189927f14" providerId="ADAL" clId="{1A25B5F2-4481-4F19-B9B8-A1994DB0CFC9}" dt="2024-03-27T17:51:54.855" v="1511"/>
          <ac:spMkLst>
            <pc:docMk/>
            <pc:sldMk cId="108883488" sldId="287"/>
            <ac:spMk id="7" creationId="{84FF2B8E-8131-9D44-0431-8D1C8E149B9C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9" creationId="{D1A947EB-264C-FD08-40AC-21342BE80D08}"/>
          </ac:spMkLst>
        </pc:spChg>
        <pc:spChg chg="add del mod">
          <ac:chgData name="Elkamash, Mohamed" userId="2e41e23f-3cf5-4584-a732-89b189927f14" providerId="ADAL" clId="{1A25B5F2-4481-4F19-B9B8-A1994DB0CFC9}" dt="2024-03-27T17:53:42.257" v="1536" actId="478"/>
          <ac:spMkLst>
            <pc:docMk/>
            <pc:sldMk cId="108883488" sldId="287"/>
            <ac:spMk id="19" creationId="{23828570-F1D9-FCE7-CDFC-803F87C3FE1C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30" creationId="{B1BFB9A0-EEB8-7117-F754-B0E7F7616963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31" creationId="{7269CC90-0F43-A1C3-BFB6-699F0D30F6B8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33" creationId="{2CF4C95C-3EDF-81A4-C5C2-654F147AE591}"/>
          </ac:spMkLst>
        </pc:spChg>
        <pc:spChg chg="add del mod">
          <ac:chgData name="Elkamash, Mohamed" userId="2e41e23f-3cf5-4584-a732-89b189927f14" providerId="ADAL" clId="{1A25B5F2-4481-4F19-B9B8-A1994DB0CFC9}" dt="2024-03-27T17:59:19.222" v="1784" actId="478"/>
          <ac:spMkLst>
            <pc:docMk/>
            <pc:sldMk cId="108883488" sldId="287"/>
            <ac:spMk id="36" creationId="{B8C02438-C700-24FD-8517-CB8649EA6F16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38" creationId="{131DD19E-639D-5175-9497-AA6092D2EE67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39" creationId="{7FA71F51-733C-AE16-8EAE-27491F74A5E0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40" creationId="{7FFEE9CE-522E-CE9D-1347-848A1080CFDB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41" creationId="{03228D0F-CD38-A3A7-E780-15B28AFB350E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42" creationId="{19237F74-EFE5-1FAB-D7B8-2976FAE1FB72}"/>
          </ac:spMkLst>
        </pc:spChg>
        <pc:spChg chg="add del mod">
          <ac:chgData name="Elkamash, Mohamed" userId="2e41e23f-3cf5-4584-a732-89b189927f14" providerId="ADAL" clId="{1A25B5F2-4481-4F19-B9B8-A1994DB0CFC9}" dt="2024-03-27T18:07:10.305" v="1913" actId="478"/>
          <ac:spMkLst>
            <pc:docMk/>
            <pc:sldMk cId="108883488" sldId="287"/>
            <ac:spMk id="43" creationId="{0EBF5A9A-9659-5CBD-54CE-D25AAB2E577B}"/>
          </ac:spMkLst>
        </pc:spChg>
        <pc:graphicFrameChg chg="add del modGraphic">
          <ac:chgData name="Elkamash, Mohamed" userId="2e41e23f-3cf5-4584-a732-89b189927f14" providerId="ADAL" clId="{1A25B5F2-4481-4F19-B9B8-A1994DB0CFC9}" dt="2024-03-27T17:23:42.176" v="753" actId="27309"/>
          <ac:graphicFrameMkLst>
            <pc:docMk/>
            <pc:sldMk cId="108883488" sldId="287"/>
            <ac:graphicFrameMk id="6" creationId="{7451520D-5450-DC71-555A-9AAA73600EF5}"/>
          </ac:graphicFrameMkLst>
        </pc:graphicFrameChg>
        <pc:cxnChg chg="add del mod">
          <ac:chgData name="Elkamash, Mohamed" userId="2e41e23f-3cf5-4584-a732-89b189927f14" providerId="ADAL" clId="{1A25B5F2-4481-4F19-B9B8-A1994DB0CFC9}" dt="2024-03-27T18:07:10.305" v="1913" actId="478"/>
          <ac:cxnSpMkLst>
            <pc:docMk/>
            <pc:sldMk cId="108883488" sldId="287"/>
            <ac:cxnSpMk id="11" creationId="{BAAFB19E-38E7-D738-8020-987AAB35F8E8}"/>
          </ac:cxnSpMkLst>
        </pc:cxnChg>
        <pc:cxnChg chg="add del mod">
          <ac:chgData name="Elkamash, Mohamed" userId="2e41e23f-3cf5-4584-a732-89b189927f14" providerId="ADAL" clId="{1A25B5F2-4481-4F19-B9B8-A1994DB0CFC9}" dt="2024-03-27T18:07:10.305" v="1913" actId="478"/>
          <ac:cxnSpMkLst>
            <pc:docMk/>
            <pc:sldMk cId="108883488" sldId="287"/>
            <ac:cxnSpMk id="12" creationId="{AF8380FC-2138-B0F3-6426-279D7A098F1B}"/>
          </ac:cxnSpMkLst>
        </pc:cxnChg>
        <pc:cxnChg chg="add del mod">
          <ac:chgData name="Elkamash, Mohamed" userId="2e41e23f-3cf5-4584-a732-89b189927f14" providerId="ADAL" clId="{1A25B5F2-4481-4F19-B9B8-A1994DB0CFC9}" dt="2024-03-27T18:07:10.305" v="1913" actId="478"/>
          <ac:cxnSpMkLst>
            <pc:docMk/>
            <pc:sldMk cId="108883488" sldId="287"/>
            <ac:cxnSpMk id="34" creationId="{8C55E844-78D3-B75D-0AA1-EA6D5D230C65}"/>
          </ac:cxnSpMkLst>
        </pc:cxnChg>
        <pc:cxnChg chg="add del mod">
          <ac:chgData name="Elkamash, Mohamed" userId="2e41e23f-3cf5-4584-a732-89b189927f14" providerId="ADAL" clId="{1A25B5F2-4481-4F19-B9B8-A1994DB0CFC9}" dt="2024-03-27T18:07:10.305" v="1913" actId="478"/>
          <ac:cxnSpMkLst>
            <pc:docMk/>
            <pc:sldMk cId="108883488" sldId="287"/>
            <ac:cxnSpMk id="35" creationId="{62FA045F-444D-C7B0-57A4-3B7C4D2464B1}"/>
          </ac:cxnSpMkLst>
        </pc:cxnChg>
      </pc:sldChg>
      <pc:sldChg chg="modSp new mod">
        <pc:chgData name="Elkamash, Mohamed" userId="2e41e23f-3cf5-4584-a732-89b189927f14" providerId="ADAL" clId="{1A25B5F2-4481-4F19-B9B8-A1994DB0CFC9}" dt="2024-03-27T22:24:33.069" v="5103" actId="20577"/>
        <pc:sldMkLst>
          <pc:docMk/>
          <pc:sldMk cId="3154975262" sldId="288"/>
        </pc:sldMkLst>
        <pc:spChg chg="mod">
          <ac:chgData name="Elkamash, Mohamed" userId="2e41e23f-3cf5-4584-a732-89b189927f14" providerId="ADAL" clId="{1A25B5F2-4481-4F19-B9B8-A1994DB0CFC9}" dt="2024-03-27T22:24:33.069" v="5103" actId="20577"/>
          <ac:spMkLst>
            <pc:docMk/>
            <pc:sldMk cId="3154975262" sldId="288"/>
            <ac:spMk id="2" creationId="{4FFAA226-FCB1-6252-7612-2F2D74ADB7D3}"/>
          </ac:spMkLst>
        </pc:spChg>
        <pc:spChg chg="mod">
          <ac:chgData name="Elkamash, Mohamed" userId="2e41e23f-3cf5-4584-a732-89b189927f14" providerId="ADAL" clId="{1A25B5F2-4481-4F19-B9B8-A1994DB0CFC9}" dt="2024-03-27T18:20:17.226" v="2190" actId="20577"/>
          <ac:spMkLst>
            <pc:docMk/>
            <pc:sldMk cId="3154975262" sldId="288"/>
            <ac:spMk id="3" creationId="{D31FA7B7-EAAC-E9DC-ED5D-78829B4302DB}"/>
          </ac:spMkLst>
        </pc:sp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3668867328" sldId="288"/>
        </pc:sldMkLst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3281503010" sldId="289"/>
        </pc:sldMkLst>
      </pc:sldChg>
      <pc:sldChg chg="modSp new del mod">
        <pc:chgData name="Elkamash, Mohamed" userId="2e41e23f-3cf5-4584-a732-89b189927f14" providerId="ADAL" clId="{1A25B5F2-4481-4F19-B9B8-A1994DB0CFC9}" dt="2024-03-27T18:23:45.571" v="2462" actId="47"/>
        <pc:sldMkLst>
          <pc:docMk/>
          <pc:sldMk cId="3791512727" sldId="289"/>
        </pc:sldMkLst>
        <pc:spChg chg="mod">
          <ac:chgData name="Elkamash, Mohamed" userId="2e41e23f-3cf5-4584-a732-89b189927f14" providerId="ADAL" clId="{1A25B5F2-4481-4F19-B9B8-A1994DB0CFC9}" dt="2024-03-27T16:59:13.671" v="85" actId="20577"/>
          <ac:spMkLst>
            <pc:docMk/>
            <pc:sldMk cId="3791512727" sldId="289"/>
            <ac:spMk id="2" creationId="{56995FF0-9226-700C-0A6A-C65ED55E0DBA}"/>
          </ac:spMkLst>
        </pc:sp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2258426344" sldId="290"/>
        </pc:sldMkLst>
      </pc:sldChg>
      <pc:sldChg chg="modSp new mod ord">
        <pc:chgData name="Elkamash, Mohamed" userId="2e41e23f-3cf5-4584-a732-89b189927f14" providerId="ADAL" clId="{1A25B5F2-4481-4F19-B9B8-A1994DB0CFC9}" dt="2024-03-27T18:29:53.286" v="3151" actId="20577"/>
        <pc:sldMkLst>
          <pc:docMk/>
          <pc:sldMk cId="2699477387" sldId="290"/>
        </pc:sldMkLst>
        <pc:spChg chg="mod">
          <ac:chgData name="Elkamash, Mohamed" userId="2e41e23f-3cf5-4584-a732-89b189927f14" providerId="ADAL" clId="{1A25B5F2-4481-4F19-B9B8-A1994DB0CFC9}" dt="2024-03-27T18:27:15.446" v="2852" actId="20577"/>
          <ac:spMkLst>
            <pc:docMk/>
            <pc:sldMk cId="2699477387" sldId="290"/>
            <ac:spMk id="2" creationId="{E28B4414-2B5E-F781-44EB-5A5532680871}"/>
          </ac:spMkLst>
        </pc:spChg>
        <pc:spChg chg="mod">
          <ac:chgData name="Elkamash, Mohamed" userId="2e41e23f-3cf5-4584-a732-89b189927f14" providerId="ADAL" clId="{1A25B5F2-4481-4F19-B9B8-A1994DB0CFC9}" dt="2024-03-27T18:29:53.286" v="3151" actId="20577"/>
          <ac:spMkLst>
            <pc:docMk/>
            <pc:sldMk cId="2699477387" sldId="290"/>
            <ac:spMk id="3" creationId="{EFBCB135-8250-60F0-3845-92F21D6A9104}"/>
          </ac:spMkLst>
        </pc:spChg>
      </pc:sldChg>
      <pc:sldChg chg="modSp new mod">
        <pc:chgData name="Elkamash, Mohamed" userId="2e41e23f-3cf5-4584-a732-89b189927f14" providerId="ADAL" clId="{1A25B5F2-4481-4F19-B9B8-A1994DB0CFC9}" dt="2024-03-27T17:28:19.649" v="766" actId="20577"/>
        <pc:sldMkLst>
          <pc:docMk/>
          <pc:sldMk cId="1448933394" sldId="291"/>
        </pc:sldMkLst>
        <pc:spChg chg="mod">
          <ac:chgData name="Elkamash, Mohamed" userId="2e41e23f-3cf5-4584-a732-89b189927f14" providerId="ADAL" clId="{1A25B5F2-4481-4F19-B9B8-A1994DB0CFC9}" dt="2024-03-27T17:07:29.135" v="341" actId="20577"/>
          <ac:spMkLst>
            <pc:docMk/>
            <pc:sldMk cId="1448933394" sldId="291"/>
            <ac:spMk id="2" creationId="{E0A3A21B-A9CB-4660-7D41-B2DBF30796CD}"/>
          </ac:spMkLst>
        </pc:spChg>
        <pc:spChg chg="mod">
          <ac:chgData name="Elkamash, Mohamed" userId="2e41e23f-3cf5-4584-a732-89b189927f14" providerId="ADAL" clId="{1A25B5F2-4481-4F19-B9B8-A1994DB0CFC9}" dt="2024-03-27T17:28:19.649" v="766" actId="20577"/>
          <ac:spMkLst>
            <pc:docMk/>
            <pc:sldMk cId="1448933394" sldId="291"/>
            <ac:spMk id="3" creationId="{7AB1E44C-74FB-3124-380D-96E85996F85C}"/>
          </ac:spMkLst>
        </pc:sp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3293547930" sldId="291"/>
        </pc:sldMkLst>
      </pc:sldChg>
      <pc:sldChg chg="addSp delSp modSp new mod">
        <pc:chgData name="Elkamash, Mohamed" userId="2e41e23f-3cf5-4584-a732-89b189927f14" providerId="ADAL" clId="{1A25B5F2-4481-4F19-B9B8-A1994DB0CFC9}" dt="2024-03-27T17:49:24.015" v="1428" actId="1076"/>
        <pc:sldMkLst>
          <pc:docMk/>
          <pc:sldMk cId="977693907" sldId="292"/>
        </pc:sldMkLst>
        <pc:spChg chg="mod">
          <ac:chgData name="Elkamash, Mohamed" userId="2e41e23f-3cf5-4584-a732-89b189927f14" providerId="ADAL" clId="{1A25B5F2-4481-4F19-B9B8-A1994DB0CFC9}" dt="2024-03-27T17:31:18.351" v="785" actId="20577"/>
          <ac:spMkLst>
            <pc:docMk/>
            <pc:sldMk cId="977693907" sldId="292"/>
            <ac:spMk id="2" creationId="{C4E58626-E0D7-BA9C-3CBA-1E6D237CA39F}"/>
          </ac:spMkLst>
        </pc:spChg>
        <pc:spChg chg="del mod">
          <ac:chgData name="Elkamash, Mohamed" userId="2e41e23f-3cf5-4584-a732-89b189927f14" providerId="ADAL" clId="{1A25B5F2-4481-4F19-B9B8-A1994DB0CFC9}" dt="2024-03-27T17:42:20.746" v="1196" actId="478"/>
          <ac:spMkLst>
            <pc:docMk/>
            <pc:sldMk cId="977693907" sldId="292"/>
            <ac:spMk id="3" creationId="{CA130913-2F39-E47B-7D9E-4E71F002255C}"/>
          </ac:spMkLst>
        </pc:spChg>
        <pc:spChg chg="add mod">
          <ac:chgData name="Elkamash, Mohamed" userId="2e41e23f-3cf5-4584-a732-89b189927f14" providerId="ADAL" clId="{1A25B5F2-4481-4F19-B9B8-A1994DB0CFC9}" dt="2024-03-27T17:48:32.342" v="1379" actId="1076"/>
          <ac:spMkLst>
            <pc:docMk/>
            <pc:sldMk cId="977693907" sldId="292"/>
            <ac:spMk id="9" creationId="{6D2D63D0-CC24-CCD0-A478-89B419ABFE8D}"/>
          </ac:spMkLst>
        </pc:spChg>
        <pc:spChg chg="add mod">
          <ac:chgData name="Elkamash, Mohamed" userId="2e41e23f-3cf5-4584-a732-89b189927f14" providerId="ADAL" clId="{1A25B5F2-4481-4F19-B9B8-A1994DB0CFC9}" dt="2024-03-27T17:48:54.806" v="1405" actId="1076"/>
          <ac:spMkLst>
            <pc:docMk/>
            <pc:sldMk cId="977693907" sldId="292"/>
            <ac:spMk id="10" creationId="{A3AB9274-A9BC-F2CE-D949-E66A1A9686CF}"/>
          </ac:spMkLst>
        </pc:spChg>
        <pc:spChg chg="add mod">
          <ac:chgData name="Elkamash, Mohamed" userId="2e41e23f-3cf5-4584-a732-89b189927f14" providerId="ADAL" clId="{1A25B5F2-4481-4F19-B9B8-A1994DB0CFC9}" dt="2024-03-27T17:49:24.015" v="1428" actId="1076"/>
          <ac:spMkLst>
            <pc:docMk/>
            <pc:sldMk cId="977693907" sldId="292"/>
            <ac:spMk id="11" creationId="{92B67E33-DDF9-A230-ABF0-60CDC0ED501E}"/>
          </ac:spMkLst>
        </pc:spChg>
        <pc:picChg chg="add mod">
          <ac:chgData name="Elkamash, Mohamed" userId="2e41e23f-3cf5-4584-a732-89b189927f14" providerId="ADAL" clId="{1A25B5F2-4481-4F19-B9B8-A1994DB0CFC9}" dt="2024-03-27T17:48:14.641" v="1350" actId="14100"/>
          <ac:picMkLst>
            <pc:docMk/>
            <pc:sldMk cId="977693907" sldId="292"/>
            <ac:picMk id="6" creationId="{72443B0E-99BA-E1E7-ADC5-BC8959102BB2}"/>
          </ac:picMkLst>
        </pc:picChg>
        <pc:picChg chg="add mod">
          <ac:chgData name="Elkamash, Mohamed" userId="2e41e23f-3cf5-4584-a732-89b189927f14" providerId="ADAL" clId="{1A25B5F2-4481-4F19-B9B8-A1994DB0CFC9}" dt="2024-03-27T17:48:18.691" v="1352" actId="1076"/>
          <ac:picMkLst>
            <pc:docMk/>
            <pc:sldMk cId="977693907" sldId="292"/>
            <ac:picMk id="7" creationId="{C8CAB56B-9085-6249-FCF3-CE4188DB392F}"/>
          </ac:picMkLst>
        </pc:picChg>
        <pc:picChg chg="add mod">
          <ac:chgData name="Elkamash, Mohamed" userId="2e41e23f-3cf5-4584-a732-89b189927f14" providerId="ADAL" clId="{1A25B5F2-4481-4F19-B9B8-A1994DB0CFC9}" dt="2024-03-27T17:48:17.313" v="1351" actId="1076"/>
          <ac:picMkLst>
            <pc:docMk/>
            <pc:sldMk cId="977693907" sldId="292"/>
            <ac:picMk id="8" creationId="{190868D6-A8D2-4A4F-EE9B-F30591F91E80}"/>
          </ac:picMkLst>
        </pc:pic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1476361655" sldId="292"/>
        </pc:sldMkLst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1172799710" sldId="293"/>
        </pc:sldMkLst>
      </pc:sldChg>
      <pc:sldChg chg="modSp new mod">
        <pc:chgData name="Elkamash, Mohamed" userId="2e41e23f-3cf5-4584-a732-89b189927f14" providerId="ADAL" clId="{1A25B5F2-4481-4F19-B9B8-A1994DB0CFC9}" dt="2024-03-27T17:35:25.533" v="1140" actId="20577"/>
        <pc:sldMkLst>
          <pc:docMk/>
          <pc:sldMk cId="1443776874" sldId="293"/>
        </pc:sldMkLst>
        <pc:spChg chg="mod">
          <ac:chgData name="Elkamash, Mohamed" userId="2e41e23f-3cf5-4584-a732-89b189927f14" providerId="ADAL" clId="{1A25B5F2-4481-4F19-B9B8-A1994DB0CFC9}" dt="2024-03-27T17:32:11.868" v="807" actId="20577"/>
          <ac:spMkLst>
            <pc:docMk/>
            <pc:sldMk cId="1443776874" sldId="293"/>
            <ac:spMk id="2" creationId="{6A7B3511-D6C5-F63F-62F4-4484E1A563C7}"/>
          </ac:spMkLst>
        </pc:spChg>
        <pc:spChg chg="mod">
          <ac:chgData name="Elkamash, Mohamed" userId="2e41e23f-3cf5-4584-a732-89b189927f14" providerId="ADAL" clId="{1A25B5F2-4481-4F19-B9B8-A1994DB0CFC9}" dt="2024-03-27T17:35:25.533" v="1140" actId="20577"/>
          <ac:spMkLst>
            <pc:docMk/>
            <pc:sldMk cId="1443776874" sldId="293"/>
            <ac:spMk id="3" creationId="{E76CCD6C-A274-3228-AF0D-6E20AB144557}"/>
          </ac:spMkLst>
        </pc:spChg>
      </pc:sldChg>
      <pc:sldChg chg="modSp new mod">
        <pc:chgData name="Elkamash, Mohamed" userId="2e41e23f-3cf5-4584-a732-89b189927f14" providerId="ADAL" clId="{1A25B5F2-4481-4F19-B9B8-A1994DB0CFC9}" dt="2024-03-27T17:35:51.227" v="1149" actId="20577"/>
        <pc:sldMkLst>
          <pc:docMk/>
          <pc:sldMk cId="1782038436" sldId="294"/>
        </pc:sldMkLst>
        <pc:spChg chg="mod">
          <ac:chgData name="Elkamash, Mohamed" userId="2e41e23f-3cf5-4584-a732-89b189927f14" providerId="ADAL" clId="{1A25B5F2-4481-4F19-B9B8-A1994DB0CFC9}" dt="2024-03-27T17:35:51.227" v="1149" actId="20577"/>
          <ac:spMkLst>
            <pc:docMk/>
            <pc:sldMk cId="1782038436" sldId="294"/>
            <ac:spMk id="2" creationId="{5F6FCC4D-AA00-D519-0699-B300F105738F}"/>
          </ac:spMkLst>
        </pc:sp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1788073321" sldId="295"/>
        </pc:sldMkLst>
      </pc:sldChg>
      <pc:sldChg chg="modSp add mod ord">
        <pc:chgData name="Elkamash, Mohamed" userId="2e41e23f-3cf5-4584-a732-89b189927f14" providerId="ADAL" clId="{1A25B5F2-4481-4F19-B9B8-A1994DB0CFC9}" dt="2024-03-27T17:58:03.824" v="1772" actId="108"/>
        <pc:sldMkLst>
          <pc:docMk/>
          <pc:sldMk cId="3597731848" sldId="295"/>
        </pc:sldMkLst>
        <pc:spChg chg="mod">
          <ac:chgData name="Elkamash, Mohamed" userId="2e41e23f-3cf5-4584-a732-89b189927f14" providerId="ADAL" clId="{1A25B5F2-4481-4F19-B9B8-A1994DB0CFC9}" dt="2024-03-27T17:58:03.824" v="1772" actId="108"/>
          <ac:spMkLst>
            <pc:docMk/>
            <pc:sldMk cId="3597731848" sldId="295"/>
            <ac:spMk id="2" creationId="{5F6FCC4D-AA00-D519-0699-B300F105738F}"/>
          </ac:spMkLst>
        </pc:spChg>
      </pc:sldChg>
      <pc:sldChg chg="addSp delSp modSp new del mod">
        <pc:chgData name="Elkamash, Mohamed" userId="2e41e23f-3cf5-4584-a732-89b189927f14" providerId="ADAL" clId="{1A25B5F2-4481-4F19-B9B8-A1994DB0CFC9}" dt="2024-03-27T17:45:01.928" v="1240" actId="47"/>
        <pc:sldMkLst>
          <pc:docMk/>
          <pc:sldMk cId="3102929053" sldId="296"/>
        </pc:sldMkLst>
        <pc:spChg chg="mod">
          <ac:chgData name="Elkamash, Mohamed" userId="2e41e23f-3cf5-4584-a732-89b189927f14" providerId="ADAL" clId="{1A25B5F2-4481-4F19-B9B8-A1994DB0CFC9}" dt="2024-03-27T17:44:14.319" v="1212" actId="20577"/>
          <ac:spMkLst>
            <pc:docMk/>
            <pc:sldMk cId="3102929053" sldId="296"/>
            <ac:spMk id="2" creationId="{DA0D6E2B-681A-F7FF-08F7-B9C3FC33A2E9}"/>
          </ac:spMkLst>
        </pc:spChg>
        <pc:spChg chg="del">
          <ac:chgData name="Elkamash, Mohamed" userId="2e41e23f-3cf5-4584-a732-89b189927f14" providerId="ADAL" clId="{1A25B5F2-4481-4F19-B9B8-A1994DB0CFC9}" dt="2024-03-27T17:41:05.942" v="1187" actId="478"/>
          <ac:spMkLst>
            <pc:docMk/>
            <pc:sldMk cId="3102929053" sldId="296"/>
            <ac:spMk id="3" creationId="{7F5907ED-B018-47EB-FC46-45E29A1A1188}"/>
          </ac:spMkLst>
        </pc:spChg>
        <pc:picChg chg="add del mod">
          <ac:chgData name="Elkamash, Mohamed" userId="2e41e23f-3cf5-4584-a732-89b189927f14" providerId="ADAL" clId="{1A25B5F2-4481-4F19-B9B8-A1994DB0CFC9}" dt="2024-03-27T17:42:06.688" v="1193" actId="21"/>
          <ac:picMkLst>
            <pc:docMk/>
            <pc:sldMk cId="3102929053" sldId="296"/>
            <ac:picMk id="6" creationId="{72443B0E-99BA-E1E7-ADC5-BC8959102BB2}"/>
          </ac:picMkLst>
        </pc:picChg>
        <pc:picChg chg="add del mod">
          <ac:chgData name="Elkamash, Mohamed" userId="2e41e23f-3cf5-4584-a732-89b189927f14" providerId="ADAL" clId="{1A25B5F2-4481-4F19-B9B8-A1994DB0CFC9}" dt="2024-03-27T17:42:06.688" v="1193" actId="21"/>
          <ac:picMkLst>
            <pc:docMk/>
            <pc:sldMk cId="3102929053" sldId="296"/>
            <ac:picMk id="8" creationId="{190868D6-A8D2-4A4F-EE9B-F30591F91E80}"/>
          </ac:picMkLst>
        </pc:picChg>
        <pc:picChg chg="add del mod">
          <ac:chgData name="Elkamash, Mohamed" userId="2e41e23f-3cf5-4584-a732-89b189927f14" providerId="ADAL" clId="{1A25B5F2-4481-4F19-B9B8-A1994DB0CFC9}" dt="2024-03-27T17:45:00.066" v="1239" actId="21"/>
          <ac:picMkLst>
            <pc:docMk/>
            <pc:sldMk cId="3102929053" sldId="296"/>
            <ac:picMk id="10" creationId="{94826C3F-91E6-22CD-5837-65C5C8980361}"/>
          </ac:picMkLst>
        </pc:picChg>
      </pc:sldChg>
      <pc:sldChg chg="addSp modSp new mod">
        <pc:chgData name="Elkamash, Mohamed" userId="2e41e23f-3cf5-4584-a732-89b189927f14" providerId="ADAL" clId="{1A25B5F2-4481-4F19-B9B8-A1994DB0CFC9}" dt="2024-03-27T17:47:15.685" v="1335" actId="1076"/>
        <pc:sldMkLst>
          <pc:docMk/>
          <pc:sldMk cId="3814014653" sldId="297"/>
        </pc:sldMkLst>
        <pc:spChg chg="mod">
          <ac:chgData name="Elkamash, Mohamed" userId="2e41e23f-3cf5-4584-a732-89b189927f14" providerId="ADAL" clId="{1A25B5F2-4481-4F19-B9B8-A1994DB0CFC9}" dt="2024-03-27T17:44:56.687" v="1238" actId="20577"/>
          <ac:spMkLst>
            <pc:docMk/>
            <pc:sldMk cId="3814014653" sldId="297"/>
            <ac:spMk id="2" creationId="{A973672B-2948-FE3E-7B3D-856F00404335}"/>
          </ac:spMkLst>
        </pc:spChg>
        <pc:spChg chg="mod">
          <ac:chgData name="Elkamash, Mohamed" userId="2e41e23f-3cf5-4584-a732-89b189927f14" providerId="ADAL" clId="{1A25B5F2-4481-4F19-B9B8-A1994DB0CFC9}" dt="2024-03-27T17:46:39.810" v="1331" actId="14100"/>
          <ac:spMkLst>
            <pc:docMk/>
            <pc:sldMk cId="3814014653" sldId="297"/>
            <ac:spMk id="3" creationId="{D86E1723-2E4D-21EF-E1C1-2D78484E4A90}"/>
          </ac:spMkLst>
        </pc:spChg>
        <pc:picChg chg="add mod">
          <ac:chgData name="Elkamash, Mohamed" userId="2e41e23f-3cf5-4584-a732-89b189927f14" providerId="ADAL" clId="{1A25B5F2-4481-4F19-B9B8-A1994DB0CFC9}" dt="2024-03-27T17:47:15.685" v="1335" actId="1076"/>
          <ac:picMkLst>
            <pc:docMk/>
            <pc:sldMk cId="3814014653" sldId="297"/>
            <ac:picMk id="8" creationId="{31D84048-CBC9-0FC7-0B34-8D70DA21C240}"/>
          </ac:picMkLst>
        </pc:picChg>
        <pc:picChg chg="add mod">
          <ac:chgData name="Elkamash, Mohamed" userId="2e41e23f-3cf5-4584-a732-89b189927f14" providerId="ADAL" clId="{1A25B5F2-4481-4F19-B9B8-A1994DB0CFC9}" dt="2024-03-27T17:46:20.904" v="1330" actId="1076"/>
          <ac:picMkLst>
            <pc:docMk/>
            <pc:sldMk cId="3814014653" sldId="297"/>
            <ac:picMk id="10" creationId="{94826C3F-91E6-22CD-5837-65C5C8980361}"/>
          </ac:picMkLst>
        </pc:picChg>
      </pc:sldChg>
      <pc:sldChg chg="addSp delSp modSp new mod">
        <pc:chgData name="Elkamash, Mohamed" userId="2e41e23f-3cf5-4584-a732-89b189927f14" providerId="ADAL" clId="{1A25B5F2-4481-4F19-B9B8-A1994DB0CFC9}" dt="2024-03-27T22:34:42.448" v="5112" actId="114"/>
        <pc:sldMkLst>
          <pc:docMk/>
          <pc:sldMk cId="2940108866" sldId="298"/>
        </pc:sldMkLst>
        <pc:spChg chg="mod">
          <ac:chgData name="Elkamash, Mohamed" userId="2e41e23f-3cf5-4584-a732-89b189927f14" providerId="ADAL" clId="{1A25B5F2-4481-4F19-B9B8-A1994DB0CFC9}" dt="2024-03-27T18:06:06.667" v="1906" actId="20577"/>
          <ac:spMkLst>
            <pc:docMk/>
            <pc:sldMk cId="2940108866" sldId="298"/>
            <ac:spMk id="2" creationId="{909ADC5E-BC70-6FB7-9C80-93BC10939382}"/>
          </ac:spMkLst>
        </pc:spChg>
        <pc:spChg chg="del">
          <ac:chgData name="Elkamash, Mohamed" userId="2e41e23f-3cf5-4584-a732-89b189927f14" providerId="ADAL" clId="{1A25B5F2-4481-4F19-B9B8-A1994DB0CFC9}" dt="2024-03-27T18:06:27.259" v="1908" actId="478"/>
          <ac:spMkLst>
            <pc:docMk/>
            <pc:sldMk cId="2940108866" sldId="298"/>
            <ac:spMk id="3" creationId="{A914E231-3EF5-0713-0F99-ED7F70776222}"/>
          </ac:spMkLst>
        </pc:spChg>
        <pc:spChg chg="add mod">
          <ac:chgData name="Elkamash, Mohamed" userId="2e41e23f-3cf5-4584-a732-89b189927f14" providerId="ADAL" clId="{1A25B5F2-4481-4F19-B9B8-A1994DB0CFC9}" dt="2024-03-27T18:10:58.988" v="1998" actId="1076"/>
          <ac:spMkLst>
            <pc:docMk/>
            <pc:sldMk cId="2940108866" sldId="298"/>
            <ac:spMk id="5" creationId="{AB84E806-9394-35A0-CB56-4A49946270CB}"/>
          </ac:spMkLst>
        </pc:spChg>
        <pc:spChg chg="add mod">
          <ac:chgData name="Elkamash, Mohamed" userId="2e41e23f-3cf5-4584-a732-89b189927f14" providerId="ADAL" clId="{1A25B5F2-4481-4F19-B9B8-A1994DB0CFC9}" dt="2024-03-27T18:10:58.988" v="1998" actId="1076"/>
          <ac:spMkLst>
            <pc:docMk/>
            <pc:sldMk cId="2940108866" sldId="298"/>
            <ac:spMk id="8" creationId="{EBA47A6F-436C-77CE-F1E5-D7A52FB5B7AB}"/>
          </ac:spMkLst>
        </pc:spChg>
        <pc:spChg chg="add mod">
          <ac:chgData name="Elkamash, Mohamed" userId="2e41e23f-3cf5-4584-a732-89b189927f14" providerId="ADAL" clId="{1A25B5F2-4481-4F19-B9B8-A1994DB0CFC9}" dt="2024-03-27T18:14:14.740" v="2068" actId="1076"/>
          <ac:spMkLst>
            <pc:docMk/>
            <pc:sldMk cId="2940108866" sldId="298"/>
            <ac:spMk id="9" creationId="{43C0E321-5BC8-CC86-E167-0B6DC06BB336}"/>
          </ac:spMkLst>
        </pc:spChg>
        <pc:spChg chg="add mod">
          <ac:chgData name="Elkamash, Mohamed" userId="2e41e23f-3cf5-4584-a732-89b189927f14" providerId="ADAL" clId="{1A25B5F2-4481-4F19-B9B8-A1994DB0CFC9}" dt="2024-03-27T22:34:42.448" v="5112" actId="114"/>
          <ac:spMkLst>
            <pc:docMk/>
            <pc:sldMk cId="2940108866" sldId="298"/>
            <ac:spMk id="10" creationId="{A9C87D1F-68CE-0625-EFBC-1DEE8F522D61}"/>
          </ac:spMkLst>
        </pc:spChg>
        <pc:spChg chg="add mod">
          <ac:chgData name="Elkamash, Mohamed" userId="2e41e23f-3cf5-4584-a732-89b189927f14" providerId="ADAL" clId="{1A25B5F2-4481-4F19-B9B8-A1994DB0CFC9}" dt="2024-03-27T18:10:58.988" v="1998" actId="1076"/>
          <ac:spMkLst>
            <pc:docMk/>
            <pc:sldMk cId="2940108866" sldId="298"/>
            <ac:spMk id="13" creationId="{C44E3227-B612-E0B1-C933-6EAB7098DE6E}"/>
          </ac:spMkLst>
        </pc:spChg>
        <pc:spChg chg="add mod">
          <ac:chgData name="Elkamash, Mohamed" userId="2e41e23f-3cf5-4584-a732-89b189927f14" providerId="ADAL" clId="{1A25B5F2-4481-4F19-B9B8-A1994DB0CFC9}" dt="2024-03-27T18:14:44.396" v="2072"/>
          <ac:spMkLst>
            <pc:docMk/>
            <pc:sldMk cId="2940108866" sldId="298"/>
            <ac:spMk id="14" creationId="{E8B90B1C-14E6-8D9B-376F-4F6EFF648793}"/>
          </ac:spMkLst>
        </pc:spChg>
        <pc:spChg chg="add mod">
          <ac:chgData name="Elkamash, Mohamed" userId="2e41e23f-3cf5-4584-a732-89b189927f14" providerId="ADAL" clId="{1A25B5F2-4481-4F19-B9B8-A1994DB0CFC9}" dt="2024-03-27T18:16:42.090" v="2107" actId="403"/>
          <ac:spMkLst>
            <pc:docMk/>
            <pc:sldMk cId="2940108866" sldId="298"/>
            <ac:spMk id="15" creationId="{028DA7AA-58E7-C9EA-2FE6-655D4B9174EB}"/>
          </ac:spMkLst>
        </pc:spChg>
        <pc:spChg chg="add mod">
          <ac:chgData name="Elkamash, Mohamed" userId="2e41e23f-3cf5-4584-a732-89b189927f14" providerId="ADAL" clId="{1A25B5F2-4481-4F19-B9B8-A1994DB0CFC9}" dt="2024-03-27T18:16:39.901" v="2106" actId="403"/>
          <ac:spMkLst>
            <pc:docMk/>
            <pc:sldMk cId="2940108866" sldId="298"/>
            <ac:spMk id="16" creationId="{8DED9013-DFC4-C346-0E25-1A5785A3E88F}"/>
          </ac:spMkLst>
        </pc:spChg>
        <pc:spChg chg="add mod">
          <ac:chgData name="Elkamash, Mohamed" userId="2e41e23f-3cf5-4584-a732-89b189927f14" providerId="ADAL" clId="{1A25B5F2-4481-4F19-B9B8-A1994DB0CFC9}" dt="2024-03-27T18:10:58.988" v="1998" actId="1076"/>
          <ac:spMkLst>
            <pc:docMk/>
            <pc:sldMk cId="2940108866" sldId="298"/>
            <ac:spMk id="17" creationId="{FF5E0E83-1F74-9306-FF3F-BE218518C63D}"/>
          </ac:spMkLst>
        </pc:spChg>
        <pc:spChg chg="add mod">
          <ac:chgData name="Elkamash, Mohamed" userId="2e41e23f-3cf5-4584-a732-89b189927f14" providerId="ADAL" clId="{1A25B5F2-4481-4F19-B9B8-A1994DB0CFC9}" dt="2024-03-27T18:10:58.988" v="1998" actId="1076"/>
          <ac:spMkLst>
            <pc:docMk/>
            <pc:sldMk cId="2940108866" sldId="298"/>
            <ac:spMk id="18" creationId="{413FF64F-24A6-773B-F2AD-750FF372CE3F}"/>
          </ac:spMkLst>
        </pc:spChg>
        <pc:spChg chg="add mod">
          <ac:chgData name="Elkamash, Mohamed" userId="2e41e23f-3cf5-4584-a732-89b189927f14" providerId="ADAL" clId="{1A25B5F2-4481-4F19-B9B8-A1994DB0CFC9}" dt="2024-03-27T18:10:00.016" v="1979"/>
          <ac:spMkLst>
            <pc:docMk/>
            <pc:sldMk cId="2940108866" sldId="298"/>
            <ac:spMk id="29" creationId="{1E855B8E-F908-96ED-72FA-BFF0D108A8BD}"/>
          </ac:spMkLst>
        </pc:spChg>
        <pc:spChg chg="add mod">
          <ac:chgData name="Elkamash, Mohamed" userId="2e41e23f-3cf5-4584-a732-89b189927f14" providerId="ADAL" clId="{1A25B5F2-4481-4F19-B9B8-A1994DB0CFC9}" dt="2024-03-27T18:10:00.016" v="1979"/>
          <ac:spMkLst>
            <pc:docMk/>
            <pc:sldMk cId="2940108866" sldId="298"/>
            <ac:spMk id="30" creationId="{1C9A6734-A00C-9356-D131-CAF03EEB257C}"/>
          </ac:spMkLst>
        </pc:spChg>
        <pc:spChg chg="add mod">
          <ac:chgData name="Elkamash, Mohamed" userId="2e41e23f-3cf5-4584-a732-89b189927f14" providerId="ADAL" clId="{1A25B5F2-4481-4F19-B9B8-A1994DB0CFC9}" dt="2024-03-27T18:10:11.841" v="1980"/>
          <ac:spMkLst>
            <pc:docMk/>
            <pc:sldMk cId="2940108866" sldId="298"/>
            <ac:spMk id="33" creationId="{936882F7-D520-D761-37CE-2067A1A3F13F}"/>
          </ac:spMkLst>
        </pc:spChg>
        <pc:spChg chg="add mod">
          <ac:chgData name="Elkamash, Mohamed" userId="2e41e23f-3cf5-4584-a732-89b189927f14" providerId="ADAL" clId="{1A25B5F2-4481-4F19-B9B8-A1994DB0CFC9}" dt="2024-03-27T18:10:11.841" v="1980"/>
          <ac:spMkLst>
            <pc:docMk/>
            <pc:sldMk cId="2940108866" sldId="298"/>
            <ac:spMk id="34" creationId="{10001107-57CB-6080-FC62-5BAC53142E59}"/>
          </ac:spMkLst>
        </pc:spChg>
        <pc:spChg chg="add mod">
          <ac:chgData name="Elkamash, Mohamed" userId="2e41e23f-3cf5-4584-a732-89b189927f14" providerId="ADAL" clId="{1A25B5F2-4481-4F19-B9B8-A1994DB0CFC9}" dt="2024-03-27T18:10:58.988" v="1998" actId="1076"/>
          <ac:spMkLst>
            <pc:docMk/>
            <pc:sldMk cId="2940108866" sldId="298"/>
            <ac:spMk id="37" creationId="{15C8A501-53D6-5A42-0DB1-FE8CCDC199AE}"/>
          </ac:spMkLst>
        </pc:spChg>
        <pc:spChg chg="add mod">
          <ac:chgData name="Elkamash, Mohamed" userId="2e41e23f-3cf5-4584-a732-89b189927f14" providerId="ADAL" clId="{1A25B5F2-4481-4F19-B9B8-A1994DB0CFC9}" dt="2024-03-27T18:10:58.988" v="1998" actId="1076"/>
          <ac:spMkLst>
            <pc:docMk/>
            <pc:sldMk cId="2940108866" sldId="298"/>
            <ac:spMk id="38" creationId="{1039F51B-A386-FE63-AC5A-F6E75FD9B786}"/>
          </ac:spMkLst>
        </pc:spChg>
        <pc:spChg chg="add mod">
          <ac:chgData name="Elkamash, Mohamed" userId="2e41e23f-3cf5-4584-a732-89b189927f14" providerId="ADAL" clId="{1A25B5F2-4481-4F19-B9B8-A1994DB0CFC9}" dt="2024-03-27T18:17:01.197" v="2111" actId="1076"/>
          <ac:spMkLst>
            <pc:docMk/>
            <pc:sldMk cId="2940108866" sldId="298"/>
            <ac:spMk id="39" creationId="{E20AF0FE-F5B1-0B6E-D126-3DEBAC7762EA}"/>
          </ac:spMkLst>
        </pc:spChg>
        <pc:spChg chg="add mod">
          <ac:chgData name="Elkamash, Mohamed" userId="2e41e23f-3cf5-4584-a732-89b189927f14" providerId="ADAL" clId="{1A25B5F2-4481-4F19-B9B8-A1994DB0CFC9}" dt="2024-03-27T18:17:07.047" v="2112" actId="1076"/>
          <ac:spMkLst>
            <pc:docMk/>
            <pc:sldMk cId="2940108866" sldId="298"/>
            <ac:spMk id="40" creationId="{18F029D6-86C5-74A4-9295-EBD44105BBDB}"/>
          </ac:spMkLst>
        </pc:spChg>
        <pc:spChg chg="add mod">
          <ac:chgData name="Elkamash, Mohamed" userId="2e41e23f-3cf5-4584-a732-89b189927f14" providerId="ADAL" clId="{1A25B5F2-4481-4F19-B9B8-A1994DB0CFC9}" dt="2024-03-27T18:17:09.656" v="2113" actId="1076"/>
          <ac:spMkLst>
            <pc:docMk/>
            <pc:sldMk cId="2940108866" sldId="298"/>
            <ac:spMk id="42" creationId="{917AFE8A-15C3-1F79-ECCB-F5E9714B832E}"/>
          </ac:spMkLst>
        </pc:spChg>
        <pc:spChg chg="add mod">
          <ac:chgData name="Elkamash, Mohamed" userId="2e41e23f-3cf5-4584-a732-89b189927f14" providerId="ADAL" clId="{1A25B5F2-4481-4F19-B9B8-A1994DB0CFC9}" dt="2024-03-27T18:14:59.162" v="2080" actId="20577"/>
          <ac:spMkLst>
            <pc:docMk/>
            <pc:sldMk cId="2940108866" sldId="298"/>
            <ac:spMk id="45" creationId="{C52D8EF9-C120-6628-C0E0-1CDD5A37F8FD}"/>
          </ac:spMkLst>
        </pc:spChg>
        <pc:spChg chg="add mod">
          <ac:chgData name="Elkamash, Mohamed" userId="2e41e23f-3cf5-4584-a732-89b189927f14" providerId="ADAL" clId="{1A25B5F2-4481-4F19-B9B8-A1994DB0CFC9}" dt="2024-03-27T18:15:43.595" v="2091" actId="1076"/>
          <ac:spMkLst>
            <pc:docMk/>
            <pc:sldMk cId="2940108866" sldId="298"/>
            <ac:spMk id="46" creationId="{E510ECDB-AF65-C077-9936-8C90C8915055}"/>
          </ac:spMkLst>
        </pc:spChg>
        <pc:spChg chg="add del mod">
          <ac:chgData name="Elkamash, Mohamed" userId="2e41e23f-3cf5-4584-a732-89b189927f14" providerId="ADAL" clId="{1A25B5F2-4481-4F19-B9B8-A1994DB0CFC9}" dt="2024-03-27T18:16:01.599" v="2096" actId="478"/>
          <ac:spMkLst>
            <pc:docMk/>
            <pc:sldMk cId="2940108866" sldId="298"/>
            <ac:spMk id="47" creationId="{8B563F51-6DC5-A819-8E60-7294F2CD5EE3}"/>
          </ac:spMkLst>
        </pc:spChg>
        <pc:cxnChg chg="add mod">
          <ac:chgData name="Elkamash, Mohamed" userId="2e41e23f-3cf5-4584-a732-89b189927f14" providerId="ADAL" clId="{1A25B5F2-4481-4F19-B9B8-A1994DB0CFC9}" dt="2024-03-27T18:10:58.988" v="1998" actId="1076"/>
          <ac:cxnSpMkLst>
            <pc:docMk/>
            <pc:sldMk cId="2940108866" sldId="298"/>
            <ac:cxnSpMk id="6" creationId="{52C6ED48-AD7A-6032-76C1-066954F5ABB5}"/>
          </ac:cxnSpMkLst>
        </pc:cxnChg>
        <pc:cxnChg chg="add mod">
          <ac:chgData name="Elkamash, Mohamed" userId="2e41e23f-3cf5-4584-a732-89b189927f14" providerId="ADAL" clId="{1A25B5F2-4481-4F19-B9B8-A1994DB0CFC9}" dt="2024-03-27T18:10:58.988" v="1998" actId="1076"/>
          <ac:cxnSpMkLst>
            <pc:docMk/>
            <pc:sldMk cId="2940108866" sldId="298"/>
            <ac:cxnSpMk id="7" creationId="{2C24B8C6-C23F-3862-F4C3-D8CFE7FAA770}"/>
          </ac:cxnSpMkLst>
        </pc:cxnChg>
        <pc:cxnChg chg="add del mod">
          <ac:chgData name="Elkamash, Mohamed" userId="2e41e23f-3cf5-4584-a732-89b189927f14" providerId="ADAL" clId="{1A25B5F2-4481-4F19-B9B8-A1994DB0CFC9}" dt="2024-03-27T18:10:24.145" v="1985" actId="478"/>
          <ac:cxnSpMkLst>
            <pc:docMk/>
            <pc:sldMk cId="2940108866" sldId="298"/>
            <ac:cxnSpMk id="11" creationId="{BA12AB3B-168F-DF0A-A8AD-28E8EBC5FF6A}"/>
          </ac:cxnSpMkLst>
        </pc:cxnChg>
        <pc:cxnChg chg="add del mod">
          <ac:chgData name="Elkamash, Mohamed" userId="2e41e23f-3cf5-4584-a732-89b189927f14" providerId="ADAL" clId="{1A25B5F2-4481-4F19-B9B8-A1994DB0CFC9}" dt="2024-03-27T18:10:24.145" v="1985" actId="478"/>
          <ac:cxnSpMkLst>
            <pc:docMk/>
            <pc:sldMk cId="2940108866" sldId="298"/>
            <ac:cxnSpMk id="12" creationId="{5CD4310C-FA33-B401-0D30-D6D833885FBB}"/>
          </ac:cxnSpMkLst>
        </pc:cxnChg>
        <pc:cxnChg chg="add mod">
          <ac:chgData name="Elkamash, Mohamed" userId="2e41e23f-3cf5-4584-a732-89b189927f14" providerId="ADAL" clId="{1A25B5F2-4481-4F19-B9B8-A1994DB0CFC9}" dt="2024-03-27T18:10:00.016" v="1979"/>
          <ac:cxnSpMkLst>
            <pc:docMk/>
            <pc:sldMk cId="2940108866" sldId="298"/>
            <ac:cxnSpMk id="27" creationId="{BEE40EE3-5EE2-7FE9-0C19-0FC6F631733D}"/>
          </ac:cxnSpMkLst>
        </pc:cxnChg>
        <pc:cxnChg chg="add mod">
          <ac:chgData name="Elkamash, Mohamed" userId="2e41e23f-3cf5-4584-a732-89b189927f14" providerId="ADAL" clId="{1A25B5F2-4481-4F19-B9B8-A1994DB0CFC9}" dt="2024-03-27T18:10:00.016" v="1979"/>
          <ac:cxnSpMkLst>
            <pc:docMk/>
            <pc:sldMk cId="2940108866" sldId="298"/>
            <ac:cxnSpMk id="28" creationId="{D36EA387-5829-FC34-DE35-6FCF5D311F42}"/>
          </ac:cxnSpMkLst>
        </pc:cxnChg>
        <pc:cxnChg chg="add mod">
          <ac:chgData name="Elkamash, Mohamed" userId="2e41e23f-3cf5-4584-a732-89b189927f14" providerId="ADAL" clId="{1A25B5F2-4481-4F19-B9B8-A1994DB0CFC9}" dt="2024-03-27T18:10:11.841" v="1980"/>
          <ac:cxnSpMkLst>
            <pc:docMk/>
            <pc:sldMk cId="2940108866" sldId="298"/>
            <ac:cxnSpMk id="31" creationId="{19B1CC30-76DC-D0ED-FE03-5E3BF3D469E2}"/>
          </ac:cxnSpMkLst>
        </pc:cxnChg>
        <pc:cxnChg chg="add mod">
          <ac:chgData name="Elkamash, Mohamed" userId="2e41e23f-3cf5-4584-a732-89b189927f14" providerId="ADAL" clId="{1A25B5F2-4481-4F19-B9B8-A1994DB0CFC9}" dt="2024-03-27T18:10:11.841" v="1980"/>
          <ac:cxnSpMkLst>
            <pc:docMk/>
            <pc:sldMk cId="2940108866" sldId="298"/>
            <ac:cxnSpMk id="32" creationId="{1F4D41BE-01EA-48AD-0FBF-58F5A1B2F731}"/>
          </ac:cxnSpMkLst>
        </pc:cxnChg>
        <pc:cxnChg chg="add mod">
          <ac:chgData name="Elkamash, Mohamed" userId="2e41e23f-3cf5-4584-a732-89b189927f14" providerId="ADAL" clId="{1A25B5F2-4481-4F19-B9B8-A1994DB0CFC9}" dt="2024-03-27T18:10:58.988" v="1998" actId="1076"/>
          <ac:cxnSpMkLst>
            <pc:docMk/>
            <pc:sldMk cId="2940108866" sldId="298"/>
            <ac:cxnSpMk id="35" creationId="{2CEDF3AA-671B-3858-F21D-62971BFFCE20}"/>
          </ac:cxnSpMkLst>
        </pc:cxnChg>
        <pc:cxnChg chg="add mod">
          <ac:chgData name="Elkamash, Mohamed" userId="2e41e23f-3cf5-4584-a732-89b189927f14" providerId="ADAL" clId="{1A25B5F2-4481-4F19-B9B8-A1994DB0CFC9}" dt="2024-03-27T18:10:58.988" v="1998" actId="1076"/>
          <ac:cxnSpMkLst>
            <pc:docMk/>
            <pc:sldMk cId="2940108866" sldId="298"/>
            <ac:cxnSpMk id="36" creationId="{DDF3CF67-3680-0BB9-262E-F6C70EBD9BF3}"/>
          </ac:cxnSpMkLst>
        </pc:cxnChg>
        <pc:cxnChg chg="add mod">
          <ac:chgData name="Elkamash, Mohamed" userId="2e41e23f-3cf5-4584-a732-89b189927f14" providerId="ADAL" clId="{1A25B5F2-4481-4F19-B9B8-A1994DB0CFC9}" dt="2024-03-27T18:14:38.734" v="2071" actId="1076"/>
          <ac:cxnSpMkLst>
            <pc:docMk/>
            <pc:sldMk cId="2940108866" sldId="298"/>
            <ac:cxnSpMk id="44" creationId="{47DE3882-2FAC-6382-2202-65324D43672B}"/>
          </ac:cxnSpMkLst>
        </pc:cxnChg>
      </pc:sldChg>
      <pc:sldChg chg="modSp new mod">
        <pc:chgData name="Elkamash, Mohamed" userId="2e41e23f-3cf5-4584-a732-89b189927f14" providerId="ADAL" clId="{1A25B5F2-4481-4F19-B9B8-A1994DB0CFC9}" dt="2024-03-27T22:09:50.144" v="4743" actId="20577"/>
        <pc:sldMkLst>
          <pc:docMk/>
          <pc:sldMk cId="2950995972" sldId="299"/>
        </pc:sldMkLst>
        <pc:spChg chg="mod">
          <ac:chgData name="Elkamash, Mohamed" userId="2e41e23f-3cf5-4584-a732-89b189927f14" providerId="ADAL" clId="{1A25B5F2-4481-4F19-B9B8-A1994DB0CFC9}" dt="2024-03-27T18:21:12.417" v="2262" actId="20577"/>
          <ac:spMkLst>
            <pc:docMk/>
            <pc:sldMk cId="2950995972" sldId="299"/>
            <ac:spMk id="2" creationId="{02E01DF1-CB80-3EA6-F547-FC23585FABD8}"/>
          </ac:spMkLst>
        </pc:spChg>
        <pc:spChg chg="mod">
          <ac:chgData name="Elkamash, Mohamed" userId="2e41e23f-3cf5-4584-a732-89b189927f14" providerId="ADAL" clId="{1A25B5F2-4481-4F19-B9B8-A1994DB0CFC9}" dt="2024-03-27T22:09:50.144" v="4743" actId="20577"/>
          <ac:spMkLst>
            <pc:docMk/>
            <pc:sldMk cId="2950995972" sldId="299"/>
            <ac:spMk id="3" creationId="{02F73F90-236D-154B-C606-078B85A634FD}"/>
          </ac:spMkLst>
        </pc:spChg>
      </pc:sldChg>
      <pc:sldChg chg="addSp delSp modSp new mod ord">
        <pc:chgData name="Elkamash, Mohamed" userId="2e41e23f-3cf5-4584-a732-89b189927f14" providerId="ADAL" clId="{1A25B5F2-4481-4F19-B9B8-A1994DB0CFC9}" dt="2024-03-27T21:18:17.010" v="4321" actId="1076"/>
        <pc:sldMkLst>
          <pc:docMk/>
          <pc:sldMk cId="2297709890" sldId="300"/>
        </pc:sldMkLst>
        <pc:spChg chg="mod">
          <ac:chgData name="Elkamash, Mohamed" userId="2e41e23f-3cf5-4584-a732-89b189927f14" providerId="ADAL" clId="{1A25B5F2-4481-4F19-B9B8-A1994DB0CFC9}" dt="2024-03-27T18:22:58.671" v="2454" actId="20577"/>
          <ac:spMkLst>
            <pc:docMk/>
            <pc:sldMk cId="2297709890" sldId="300"/>
            <ac:spMk id="2" creationId="{CD785ED0-E08B-F322-C46E-9681AF4CA557}"/>
          </ac:spMkLst>
        </pc:spChg>
        <pc:spChg chg="del mod">
          <ac:chgData name="Elkamash, Mohamed" userId="2e41e23f-3cf5-4584-a732-89b189927f14" providerId="ADAL" clId="{1A25B5F2-4481-4F19-B9B8-A1994DB0CFC9}" dt="2024-03-27T20:26:23.350" v="3412" actId="478"/>
          <ac:spMkLst>
            <pc:docMk/>
            <pc:sldMk cId="2297709890" sldId="300"/>
            <ac:spMk id="3" creationId="{1F518508-3F00-C691-6F7E-B092618CD2F1}"/>
          </ac:spMkLst>
        </pc:spChg>
        <pc:spChg chg="add mod ord">
          <ac:chgData name="Elkamash, Mohamed" userId="2e41e23f-3cf5-4584-a732-89b189927f14" providerId="ADAL" clId="{1A25B5F2-4481-4F19-B9B8-A1994DB0CFC9}" dt="2024-03-27T21:18:17.010" v="4321" actId="1076"/>
          <ac:spMkLst>
            <pc:docMk/>
            <pc:sldMk cId="2297709890" sldId="300"/>
            <ac:spMk id="17" creationId="{86D37BC8-91C4-5466-6154-4A8A84111C8C}"/>
          </ac:spMkLst>
        </pc:spChg>
        <pc:spChg chg="add mod">
          <ac:chgData name="Elkamash, Mohamed" userId="2e41e23f-3cf5-4584-a732-89b189927f14" providerId="ADAL" clId="{1A25B5F2-4481-4F19-B9B8-A1994DB0CFC9}" dt="2024-03-27T21:18:17.010" v="4321" actId="1076"/>
          <ac:spMkLst>
            <pc:docMk/>
            <pc:sldMk cId="2297709890" sldId="300"/>
            <ac:spMk id="22" creationId="{C54E22F2-FED3-5CC7-6162-E0FE6C28E37E}"/>
          </ac:spMkLst>
        </pc:spChg>
        <pc:spChg chg="add mod">
          <ac:chgData name="Elkamash, Mohamed" userId="2e41e23f-3cf5-4584-a732-89b189927f14" providerId="ADAL" clId="{1A25B5F2-4481-4F19-B9B8-A1994DB0CFC9}" dt="2024-03-27T21:18:17.010" v="4321" actId="1076"/>
          <ac:spMkLst>
            <pc:docMk/>
            <pc:sldMk cId="2297709890" sldId="300"/>
            <ac:spMk id="23" creationId="{E0748AFE-4E43-94DC-F6AC-34F6AC9F36A4}"/>
          </ac:spMkLst>
        </pc:spChg>
        <pc:spChg chg="add mod">
          <ac:chgData name="Elkamash, Mohamed" userId="2e41e23f-3cf5-4584-a732-89b189927f14" providerId="ADAL" clId="{1A25B5F2-4481-4F19-B9B8-A1994DB0CFC9}" dt="2024-03-27T21:18:17.010" v="4321" actId="1076"/>
          <ac:spMkLst>
            <pc:docMk/>
            <pc:sldMk cId="2297709890" sldId="300"/>
            <ac:spMk id="30" creationId="{F28259C9-59A2-ED25-22CF-90427B03D596}"/>
          </ac:spMkLst>
        </pc:spChg>
        <pc:spChg chg="add mod">
          <ac:chgData name="Elkamash, Mohamed" userId="2e41e23f-3cf5-4584-a732-89b189927f14" providerId="ADAL" clId="{1A25B5F2-4481-4F19-B9B8-A1994DB0CFC9}" dt="2024-03-27T21:18:17.010" v="4321" actId="1076"/>
          <ac:spMkLst>
            <pc:docMk/>
            <pc:sldMk cId="2297709890" sldId="300"/>
            <ac:spMk id="38" creationId="{81B6F6A3-00F5-C429-544E-BF86D66D52DA}"/>
          </ac:spMkLst>
        </pc:spChg>
        <pc:spChg chg="add mod">
          <ac:chgData name="Elkamash, Mohamed" userId="2e41e23f-3cf5-4584-a732-89b189927f14" providerId="ADAL" clId="{1A25B5F2-4481-4F19-B9B8-A1994DB0CFC9}" dt="2024-03-27T21:18:17.010" v="4321" actId="1076"/>
          <ac:spMkLst>
            <pc:docMk/>
            <pc:sldMk cId="2297709890" sldId="300"/>
            <ac:spMk id="39" creationId="{67E41504-C10C-3D15-3BB6-12384ABC2B7B}"/>
          </ac:spMkLst>
        </pc:spChg>
        <pc:spChg chg="add mod">
          <ac:chgData name="Elkamash, Mohamed" userId="2e41e23f-3cf5-4584-a732-89b189927f14" providerId="ADAL" clId="{1A25B5F2-4481-4F19-B9B8-A1994DB0CFC9}" dt="2024-03-27T21:18:17.010" v="4321" actId="1076"/>
          <ac:spMkLst>
            <pc:docMk/>
            <pc:sldMk cId="2297709890" sldId="300"/>
            <ac:spMk id="40" creationId="{5BC11AA8-D1EE-163E-D71A-8133224ACFBE}"/>
          </ac:spMkLst>
        </pc:spChg>
        <pc:spChg chg="add mod">
          <ac:chgData name="Elkamash, Mohamed" userId="2e41e23f-3cf5-4584-a732-89b189927f14" providerId="ADAL" clId="{1A25B5F2-4481-4F19-B9B8-A1994DB0CFC9}" dt="2024-03-27T21:18:17.010" v="4321" actId="1076"/>
          <ac:spMkLst>
            <pc:docMk/>
            <pc:sldMk cId="2297709890" sldId="300"/>
            <ac:spMk id="41" creationId="{BE59D531-1108-86CE-2065-009E4BDCDCED}"/>
          </ac:spMkLst>
        </pc:spChg>
        <pc:spChg chg="add mod">
          <ac:chgData name="Elkamash, Mohamed" userId="2e41e23f-3cf5-4584-a732-89b189927f14" providerId="ADAL" clId="{1A25B5F2-4481-4F19-B9B8-A1994DB0CFC9}" dt="2024-03-27T21:18:17.010" v="4321" actId="1076"/>
          <ac:spMkLst>
            <pc:docMk/>
            <pc:sldMk cId="2297709890" sldId="300"/>
            <ac:spMk id="42" creationId="{AF119A10-F390-96D8-BF13-6C1551F32DDF}"/>
          </ac:spMkLst>
        </pc:spChg>
        <pc:spChg chg="add del mod">
          <ac:chgData name="Elkamash, Mohamed" userId="2e41e23f-3cf5-4584-a732-89b189927f14" providerId="ADAL" clId="{1A25B5F2-4481-4F19-B9B8-A1994DB0CFC9}" dt="2024-03-27T20:20:07.203" v="3358" actId="478"/>
          <ac:spMkLst>
            <pc:docMk/>
            <pc:sldMk cId="2297709890" sldId="300"/>
            <ac:spMk id="43" creationId="{1F458D27-4EFA-5E4F-B95D-42CE1F0D725D}"/>
          </ac:spMkLst>
        </pc:spChg>
        <pc:spChg chg="add del mod">
          <ac:chgData name="Elkamash, Mohamed" userId="2e41e23f-3cf5-4584-a732-89b189927f14" providerId="ADAL" clId="{1A25B5F2-4481-4F19-B9B8-A1994DB0CFC9}" dt="2024-03-27T20:20:15.973" v="3361" actId="478"/>
          <ac:spMkLst>
            <pc:docMk/>
            <pc:sldMk cId="2297709890" sldId="300"/>
            <ac:spMk id="44" creationId="{9E45B2E8-0E89-1157-B44B-C71BB4AF5DBF}"/>
          </ac:spMkLst>
        </pc:spChg>
        <pc:spChg chg="add del mod">
          <ac:chgData name="Elkamash, Mohamed" userId="2e41e23f-3cf5-4584-a732-89b189927f14" providerId="ADAL" clId="{1A25B5F2-4481-4F19-B9B8-A1994DB0CFC9}" dt="2024-03-27T20:20:13.368" v="3360" actId="478"/>
          <ac:spMkLst>
            <pc:docMk/>
            <pc:sldMk cId="2297709890" sldId="300"/>
            <ac:spMk id="48" creationId="{68668A85-45F3-5D9B-9EFA-4755414E03A2}"/>
          </ac:spMkLst>
        </pc:spChg>
        <pc:spChg chg="add del mod">
          <ac:chgData name="Elkamash, Mohamed" userId="2e41e23f-3cf5-4584-a732-89b189927f14" providerId="ADAL" clId="{1A25B5F2-4481-4F19-B9B8-A1994DB0CFC9}" dt="2024-03-27T20:20:19.659" v="3363" actId="478"/>
          <ac:spMkLst>
            <pc:docMk/>
            <pc:sldMk cId="2297709890" sldId="300"/>
            <ac:spMk id="49" creationId="{E43CC94E-94AC-3512-800B-8DCD2ECC03B4}"/>
          </ac:spMkLst>
        </pc:spChg>
        <pc:spChg chg="add del mod">
          <ac:chgData name="Elkamash, Mohamed" userId="2e41e23f-3cf5-4584-a732-89b189927f14" providerId="ADAL" clId="{1A25B5F2-4481-4F19-B9B8-A1994DB0CFC9}" dt="2024-03-27T20:26:50.720" v="3415" actId="478"/>
          <ac:spMkLst>
            <pc:docMk/>
            <pc:sldMk cId="2297709890" sldId="300"/>
            <ac:spMk id="56" creationId="{7E176CED-98CE-7BA4-C2EC-D19969131541}"/>
          </ac:spMkLst>
        </pc:spChg>
        <pc:cxnChg chg="add mod">
          <ac:chgData name="Elkamash, Mohamed" userId="2e41e23f-3cf5-4584-a732-89b189927f14" providerId="ADAL" clId="{1A25B5F2-4481-4F19-B9B8-A1994DB0CFC9}" dt="2024-03-27T21:18:17.010" v="4321" actId="1076"/>
          <ac:cxnSpMkLst>
            <pc:docMk/>
            <pc:sldMk cId="2297709890" sldId="300"/>
            <ac:cxnSpMk id="6" creationId="{1E5EA863-4E2B-42D6-2B36-1AB97219A0DC}"/>
          </ac:cxnSpMkLst>
        </pc:cxnChg>
        <pc:cxnChg chg="add del mod">
          <ac:chgData name="Elkamash, Mohamed" userId="2e41e23f-3cf5-4584-a732-89b189927f14" providerId="ADAL" clId="{1A25B5F2-4481-4F19-B9B8-A1994DB0CFC9}" dt="2024-03-27T20:10:02.145" v="3219" actId="478"/>
          <ac:cxnSpMkLst>
            <pc:docMk/>
            <pc:sldMk cId="2297709890" sldId="300"/>
            <ac:cxnSpMk id="9" creationId="{6531E355-1E44-870E-D17E-96D9F915C616}"/>
          </ac:cxnSpMkLst>
        </pc:cxnChg>
        <pc:cxnChg chg="add del mod">
          <ac:chgData name="Elkamash, Mohamed" userId="2e41e23f-3cf5-4584-a732-89b189927f14" providerId="ADAL" clId="{1A25B5F2-4481-4F19-B9B8-A1994DB0CFC9}" dt="2024-03-27T20:27:06.553" v="3418" actId="478"/>
          <ac:cxnSpMkLst>
            <pc:docMk/>
            <pc:sldMk cId="2297709890" sldId="300"/>
            <ac:cxnSpMk id="13" creationId="{10664CEB-D2B1-2BA0-FE07-62B3C678C4E5}"/>
          </ac:cxnSpMkLst>
        </pc:cxnChg>
        <pc:cxnChg chg="add mod">
          <ac:chgData name="Elkamash, Mohamed" userId="2e41e23f-3cf5-4584-a732-89b189927f14" providerId="ADAL" clId="{1A25B5F2-4481-4F19-B9B8-A1994DB0CFC9}" dt="2024-03-27T21:18:17.010" v="4321" actId="1076"/>
          <ac:cxnSpMkLst>
            <pc:docMk/>
            <pc:sldMk cId="2297709890" sldId="300"/>
            <ac:cxnSpMk id="16" creationId="{49369210-68C8-C904-A88C-58A54598F84D}"/>
          </ac:cxnSpMkLst>
        </pc:cxnChg>
        <pc:cxnChg chg="add mod">
          <ac:chgData name="Elkamash, Mohamed" userId="2e41e23f-3cf5-4584-a732-89b189927f14" providerId="ADAL" clId="{1A25B5F2-4481-4F19-B9B8-A1994DB0CFC9}" dt="2024-03-27T21:18:17.010" v="4321" actId="1076"/>
          <ac:cxnSpMkLst>
            <pc:docMk/>
            <pc:sldMk cId="2297709890" sldId="300"/>
            <ac:cxnSpMk id="19" creationId="{4A04B85C-A9AC-9E14-8071-0BCCE96C8194}"/>
          </ac:cxnSpMkLst>
        </pc:cxnChg>
        <pc:cxnChg chg="add mod">
          <ac:chgData name="Elkamash, Mohamed" userId="2e41e23f-3cf5-4584-a732-89b189927f14" providerId="ADAL" clId="{1A25B5F2-4481-4F19-B9B8-A1994DB0CFC9}" dt="2024-03-27T21:18:17.010" v="4321" actId="1076"/>
          <ac:cxnSpMkLst>
            <pc:docMk/>
            <pc:sldMk cId="2297709890" sldId="300"/>
            <ac:cxnSpMk id="25" creationId="{5B2D27CB-5860-9CCD-3D50-E4397B994FC9}"/>
          </ac:cxnSpMkLst>
        </pc:cxnChg>
        <pc:cxnChg chg="add mod">
          <ac:chgData name="Elkamash, Mohamed" userId="2e41e23f-3cf5-4584-a732-89b189927f14" providerId="ADAL" clId="{1A25B5F2-4481-4F19-B9B8-A1994DB0CFC9}" dt="2024-03-27T21:18:17.010" v="4321" actId="1076"/>
          <ac:cxnSpMkLst>
            <pc:docMk/>
            <pc:sldMk cId="2297709890" sldId="300"/>
            <ac:cxnSpMk id="26" creationId="{06B27F15-AE3C-A1F1-EAB1-9A82613FB91C}"/>
          </ac:cxnSpMkLst>
        </pc:cxnChg>
        <pc:cxnChg chg="add del mod">
          <ac:chgData name="Elkamash, Mohamed" userId="2e41e23f-3cf5-4584-a732-89b189927f14" providerId="ADAL" clId="{1A25B5F2-4481-4F19-B9B8-A1994DB0CFC9}" dt="2024-03-27T20:19:17.283" v="3345" actId="478"/>
          <ac:cxnSpMkLst>
            <pc:docMk/>
            <pc:sldMk cId="2297709890" sldId="300"/>
            <ac:cxnSpMk id="50" creationId="{3C4CC6FB-B664-3BAA-1167-ADBA4C289E8E}"/>
          </ac:cxnSpMkLst>
        </pc:cxnChg>
        <pc:cxnChg chg="add del mod">
          <ac:chgData name="Elkamash, Mohamed" userId="2e41e23f-3cf5-4584-a732-89b189927f14" providerId="ADAL" clId="{1A25B5F2-4481-4F19-B9B8-A1994DB0CFC9}" dt="2024-03-27T20:20:09.773" v="3359" actId="478"/>
          <ac:cxnSpMkLst>
            <pc:docMk/>
            <pc:sldMk cId="2297709890" sldId="300"/>
            <ac:cxnSpMk id="52" creationId="{06105F42-DAB1-ED04-D9BC-D25B64AAEF73}"/>
          </ac:cxnSpMkLst>
        </pc:cxnChg>
        <pc:cxnChg chg="add del mod">
          <ac:chgData name="Elkamash, Mohamed" userId="2e41e23f-3cf5-4584-a732-89b189927f14" providerId="ADAL" clId="{1A25B5F2-4481-4F19-B9B8-A1994DB0CFC9}" dt="2024-03-27T20:20:18.216" v="3362" actId="478"/>
          <ac:cxnSpMkLst>
            <pc:docMk/>
            <pc:sldMk cId="2297709890" sldId="300"/>
            <ac:cxnSpMk id="54" creationId="{E092A730-D54A-B7B0-CF52-780BA75F554C}"/>
          </ac:cxnSpMkLst>
        </pc:cxnChg>
      </pc:sldChg>
      <pc:sldChg chg="modSp new mod">
        <pc:chgData name="Elkamash, Mohamed" userId="2e41e23f-3cf5-4584-a732-89b189927f14" providerId="ADAL" clId="{1A25B5F2-4481-4F19-B9B8-A1994DB0CFC9}" dt="2024-03-27T18:44:52.190" v="3209" actId="5793"/>
        <pc:sldMkLst>
          <pc:docMk/>
          <pc:sldMk cId="1176598396" sldId="301"/>
        </pc:sldMkLst>
        <pc:spChg chg="mod">
          <ac:chgData name="Elkamash, Mohamed" userId="2e41e23f-3cf5-4584-a732-89b189927f14" providerId="ADAL" clId="{1A25B5F2-4481-4F19-B9B8-A1994DB0CFC9}" dt="2024-03-27T18:34:57.527" v="3161" actId="20577"/>
          <ac:spMkLst>
            <pc:docMk/>
            <pc:sldMk cId="1176598396" sldId="301"/>
            <ac:spMk id="2" creationId="{6279E49E-BBEE-8F70-39C0-854655976012}"/>
          </ac:spMkLst>
        </pc:spChg>
        <pc:spChg chg="mod">
          <ac:chgData name="Elkamash, Mohamed" userId="2e41e23f-3cf5-4584-a732-89b189927f14" providerId="ADAL" clId="{1A25B5F2-4481-4F19-B9B8-A1994DB0CFC9}" dt="2024-03-27T18:44:52.190" v="3209" actId="5793"/>
          <ac:spMkLst>
            <pc:docMk/>
            <pc:sldMk cId="1176598396" sldId="301"/>
            <ac:spMk id="3" creationId="{B485C913-8793-B876-D363-DC02023FDC50}"/>
          </ac:spMkLst>
        </pc:sp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1426390354" sldId="301"/>
        </pc:sldMkLst>
      </pc:sldChg>
      <pc:sldChg chg="modSp new del mod">
        <pc:chgData name="Elkamash, Mohamed" userId="2e41e23f-3cf5-4584-a732-89b189927f14" providerId="ADAL" clId="{1A25B5F2-4481-4F19-B9B8-A1994DB0CFC9}" dt="2024-03-27T18:27:57.954" v="2909" actId="47"/>
        <pc:sldMkLst>
          <pc:docMk/>
          <pc:sldMk cId="3854927711" sldId="301"/>
        </pc:sldMkLst>
        <pc:spChg chg="mod">
          <ac:chgData name="Elkamash, Mohamed" userId="2e41e23f-3cf5-4584-a732-89b189927f14" providerId="ADAL" clId="{1A25B5F2-4481-4F19-B9B8-A1994DB0CFC9}" dt="2024-03-27T18:27:34.713" v="2860" actId="20577"/>
          <ac:spMkLst>
            <pc:docMk/>
            <pc:sldMk cId="3854927711" sldId="301"/>
            <ac:spMk id="2" creationId="{DC10B445-3C4E-F1B4-9B72-BB13A91009E3}"/>
          </ac:spMkLst>
        </pc:spChg>
      </pc:sldChg>
      <pc:sldChg chg="addSp delSp modSp new mod modAnim">
        <pc:chgData name="Elkamash, Mohamed" userId="2e41e23f-3cf5-4584-a732-89b189927f14" providerId="ADAL" clId="{1A25B5F2-4481-4F19-B9B8-A1994DB0CFC9}" dt="2024-03-27T21:34:33.927" v="4379"/>
        <pc:sldMkLst>
          <pc:docMk/>
          <pc:sldMk cId="229075981" sldId="302"/>
        </pc:sldMkLst>
        <pc:spChg chg="mod">
          <ac:chgData name="Elkamash, Mohamed" userId="2e41e23f-3cf5-4584-a732-89b189927f14" providerId="ADAL" clId="{1A25B5F2-4481-4F19-B9B8-A1994DB0CFC9}" dt="2024-03-27T20:37:17.049" v="3644" actId="20577"/>
          <ac:spMkLst>
            <pc:docMk/>
            <pc:sldMk cId="229075981" sldId="302"/>
            <ac:spMk id="2" creationId="{3463C02E-C5EA-EE91-311F-5A0DA20EECC8}"/>
          </ac:spMkLst>
        </pc:spChg>
        <pc:spChg chg="del mod">
          <ac:chgData name="Elkamash, Mohamed" userId="2e41e23f-3cf5-4584-a732-89b189927f14" providerId="ADAL" clId="{1A25B5F2-4481-4F19-B9B8-A1994DB0CFC9}" dt="2024-03-27T20:24:34.138" v="3405" actId="478"/>
          <ac:spMkLst>
            <pc:docMk/>
            <pc:sldMk cId="229075981" sldId="302"/>
            <ac:spMk id="3" creationId="{B5FDFD4C-D18A-0DDB-C5E6-AD7A9F258350}"/>
          </ac:spMkLst>
        </pc:spChg>
        <pc:spChg chg="add mod">
          <ac:chgData name="Elkamash, Mohamed" userId="2e41e23f-3cf5-4584-a732-89b189927f14" providerId="ADAL" clId="{1A25B5F2-4481-4F19-B9B8-A1994DB0CFC9}" dt="2024-03-27T20:36:50.621" v="3642" actId="1076"/>
          <ac:spMkLst>
            <pc:docMk/>
            <pc:sldMk cId="229075981" sldId="302"/>
            <ac:spMk id="7" creationId="{2A87DF3B-6687-1424-BBB6-5245FC29B5FD}"/>
          </ac:spMkLst>
        </pc:spChg>
        <pc:spChg chg="add mod">
          <ac:chgData name="Elkamash, Mohamed" userId="2e41e23f-3cf5-4584-a732-89b189927f14" providerId="ADAL" clId="{1A25B5F2-4481-4F19-B9B8-A1994DB0CFC9}" dt="2024-03-27T20:36:50.621" v="3642" actId="1076"/>
          <ac:spMkLst>
            <pc:docMk/>
            <pc:sldMk cId="229075981" sldId="302"/>
            <ac:spMk id="11" creationId="{6EDC9443-F915-C129-C4DE-DB616023BF6B}"/>
          </ac:spMkLst>
        </pc:spChg>
        <pc:spChg chg="add mod">
          <ac:chgData name="Elkamash, Mohamed" userId="2e41e23f-3cf5-4584-a732-89b189927f14" providerId="ADAL" clId="{1A25B5F2-4481-4F19-B9B8-A1994DB0CFC9}" dt="2024-03-27T20:36:50.621" v="3642" actId="1076"/>
          <ac:spMkLst>
            <pc:docMk/>
            <pc:sldMk cId="229075981" sldId="302"/>
            <ac:spMk id="12" creationId="{2876713A-651E-643E-95DD-4EA4580C893C}"/>
          </ac:spMkLst>
        </pc:spChg>
        <pc:spChg chg="add mod">
          <ac:chgData name="Elkamash, Mohamed" userId="2e41e23f-3cf5-4584-a732-89b189927f14" providerId="ADAL" clId="{1A25B5F2-4481-4F19-B9B8-A1994DB0CFC9}" dt="2024-03-27T20:36:50.621" v="3642" actId="1076"/>
          <ac:spMkLst>
            <pc:docMk/>
            <pc:sldMk cId="229075981" sldId="302"/>
            <ac:spMk id="13" creationId="{8A95E497-38F0-A363-6C31-AF70FF18D138}"/>
          </ac:spMkLst>
        </pc:spChg>
        <pc:spChg chg="add mod">
          <ac:chgData name="Elkamash, Mohamed" userId="2e41e23f-3cf5-4584-a732-89b189927f14" providerId="ADAL" clId="{1A25B5F2-4481-4F19-B9B8-A1994DB0CFC9}" dt="2024-03-27T20:36:50.621" v="3642" actId="1076"/>
          <ac:spMkLst>
            <pc:docMk/>
            <pc:sldMk cId="229075981" sldId="302"/>
            <ac:spMk id="14" creationId="{F275A8CF-5984-A809-3EE9-D45C6DB316F0}"/>
          </ac:spMkLst>
        </pc:spChg>
        <pc:spChg chg="add mod">
          <ac:chgData name="Elkamash, Mohamed" userId="2e41e23f-3cf5-4584-a732-89b189927f14" providerId="ADAL" clId="{1A25B5F2-4481-4F19-B9B8-A1994DB0CFC9}" dt="2024-03-27T20:36:50.621" v="3642" actId="1076"/>
          <ac:spMkLst>
            <pc:docMk/>
            <pc:sldMk cId="229075981" sldId="302"/>
            <ac:spMk id="15" creationId="{21CA1DA1-54A8-F9EF-87CE-97AB847C5EA2}"/>
          </ac:spMkLst>
        </pc:spChg>
        <pc:spChg chg="add mod">
          <ac:chgData name="Elkamash, Mohamed" userId="2e41e23f-3cf5-4584-a732-89b189927f14" providerId="ADAL" clId="{1A25B5F2-4481-4F19-B9B8-A1994DB0CFC9}" dt="2024-03-27T21:25:09.825" v="4349" actId="1076"/>
          <ac:spMkLst>
            <pc:docMk/>
            <pc:sldMk cId="229075981" sldId="302"/>
            <ac:spMk id="16" creationId="{07DBE49A-8914-ED08-7F72-1382907D943E}"/>
          </ac:spMkLst>
        </pc:spChg>
        <pc:spChg chg="add mod">
          <ac:chgData name="Elkamash, Mohamed" userId="2e41e23f-3cf5-4584-a732-89b189927f14" providerId="ADAL" clId="{1A25B5F2-4481-4F19-B9B8-A1994DB0CFC9}" dt="2024-03-27T20:56:54.419" v="4127" actId="14100"/>
          <ac:spMkLst>
            <pc:docMk/>
            <pc:sldMk cId="229075981" sldId="302"/>
            <ac:spMk id="23" creationId="{40DF3FAC-F43D-0791-2BFD-6A64487FBFD6}"/>
          </ac:spMkLst>
        </pc:spChg>
        <pc:spChg chg="add mod">
          <ac:chgData name="Elkamash, Mohamed" userId="2e41e23f-3cf5-4584-a732-89b189927f14" providerId="ADAL" clId="{1A25B5F2-4481-4F19-B9B8-A1994DB0CFC9}" dt="2024-03-27T20:57:23.338" v="4133" actId="1076"/>
          <ac:spMkLst>
            <pc:docMk/>
            <pc:sldMk cId="229075981" sldId="302"/>
            <ac:spMk id="27" creationId="{96EC5C9B-CDC9-3421-97CA-0CDBC5097B5F}"/>
          </ac:spMkLst>
        </pc:spChg>
        <pc:spChg chg="add mod">
          <ac:chgData name="Elkamash, Mohamed" userId="2e41e23f-3cf5-4584-a732-89b189927f14" providerId="ADAL" clId="{1A25B5F2-4481-4F19-B9B8-A1994DB0CFC9}" dt="2024-03-27T20:57:29.789" v="4141" actId="20577"/>
          <ac:spMkLst>
            <pc:docMk/>
            <pc:sldMk cId="229075981" sldId="302"/>
            <ac:spMk id="28" creationId="{DFE57D21-9444-0CE6-E0C7-D04A70F15319}"/>
          </ac:spMkLst>
        </pc:spChg>
        <pc:spChg chg="add mod">
          <ac:chgData name="Elkamash, Mohamed" userId="2e41e23f-3cf5-4584-a732-89b189927f14" providerId="ADAL" clId="{1A25B5F2-4481-4F19-B9B8-A1994DB0CFC9}" dt="2024-03-27T20:59:40.975" v="4173" actId="1076"/>
          <ac:spMkLst>
            <pc:docMk/>
            <pc:sldMk cId="229075981" sldId="302"/>
            <ac:spMk id="34" creationId="{9DED0E0D-F122-463D-6179-8553846DC444}"/>
          </ac:spMkLst>
        </pc:spChg>
        <pc:spChg chg="add mod">
          <ac:chgData name="Elkamash, Mohamed" userId="2e41e23f-3cf5-4584-a732-89b189927f14" providerId="ADAL" clId="{1A25B5F2-4481-4F19-B9B8-A1994DB0CFC9}" dt="2024-03-27T21:25:03.543" v="4348" actId="20577"/>
          <ac:spMkLst>
            <pc:docMk/>
            <pc:sldMk cId="229075981" sldId="302"/>
            <ac:spMk id="36" creationId="{86FEDC4B-C3A5-9AFF-BFD5-2A727068148A}"/>
          </ac:spMkLst>
        </pc:spChg>
        <pc:spChg chg="add mod">
          <ac:chgData name="Elkamash, Mohamed" userId="2e41e23f-3cf5-4584-a732-89b189927f14" providerId="ADAL" clId="{1A25B5F2-4481-4F19-B9B8-A1994DB0CFC9}" dt="2024-03-27T21:24:39.235" v="4341" actId="1076"/>
          <ac:spMkLst>
            <pc:docMk/>
            <pc:sldMk cId="229075981" sldId="302"/>
            <ac:spMk id="38" creationId="{D4C4C562-695A-E51C-F680-1FAFEBF161C5}"/>
          </ac:spMkLst>
        </pc:spChg>
        <pc:picChg chg="add del mod">
          <ac:chgData name="Elkamash, Mohamed" userId="2e41e23f-3cf5-4584-a732-89b189927f14" providerId="ADAL" clId="{1A25B5F2-4481-4F19-B9B8-A1994DB0CFC9}" dt="2024-03-27T20:33:29.762" v="3550" actId="478"/>
          <ac:picMkLst>
            <pc:docMk/>
            <pc:sldMk cId="229075981" sldId="302"/>
            <ac:picMk id="6" creationId="{03E31CBC-12D8-0942-A265-C34AF7F89E72}"/>
          </ac:picMkLst>
        </pc:picChg>
        <pc:picChg chg="add del mod">
          <ac:chgData name="Elkamash, Mohamed" userId="2e41e23f-3cf5-4584-a732-89b189927f14" providerId="ADAL" clId="{1A25B5F2-4481-4F19-B9B8-A1994DB0CFC9}" dt="2024-03-27T20:32:42.641" v="3548" actId="22"/>
          <ac:picMkLst>
            <pc:docMk/>
            <pc:sldMk cId="229075981" sldId="302"/>
            <ac:picMk id="18" creationId="{CCE7FB05-F0CC-04ED-4D82-66FE0565E137}"/>
          </ac:picMkLst>
        </pc:picChg>
        <pc:picChg chg="add mod">
          <ac:chgData name="Elkamash, Mohamed" userId="2e41e23f-3cf5-4584-a732-89b189927f14" providerId="ADAL" clId="{1A25B5F2-4481-4F19-B9B8-A1994DB0CFC9}" dt="2024-03-27T20:36:55.705" v="3643" actId="1076"/>
          <ac:picMkLst>
            <pc:docMk/>
            <pc:sldMk cId="229075981" sldId="302"/>
            <ac:picMk id="20" creationId="{DFDEC29C-2741-F8DF-7180-FF5F4E24478E}"/>
          </ac:picMkLst>
        </pc:picChg>
        <pc:cxnChg chg="add mod">
          <ac:chgData name="Elkamash, Mohamed" userId="2e41e23f-3cf5-4584-a732-89b189927f14" providerId="ADAL" clId="{1A25B5F2-4481-4F19-B9B8-A1994DB0CFC9}" dt="2024-03-27T20:36:50.621" v="3642" actId="1076"/>
          <ac:cxnSpMkLst>
            <pc:docMk/>
            <pc:sldMk cId="229075981" sldId="302"/>
            <ac:cxnSpMk id="8" creationId="{9C7E82DE-ECEC-8E6C-71D6-B83041B53B42}"/>
          </ac:cxnSpMkLst>
        </pc:cxnChg>
        <pc:cxnChg chg="add mod">
          <ac:chgData name="Elkamash, Mohamed" userId="2e41e23f-3cf5-4584-a732-89b189927f14" providerId="ADAL" clId="{1A25B5F2-4481-4F19-B9B8-A1994DB0CFC9}" dt="2024-03-27T20:36:50.621" v="3642" actId="1076"/>
          <ac:cxnSpMkLst>
            <pc:docMk/>
            <pc:sldMk cId="229075981" sldId="302"/>
            <ac:cxnSpMk id="9" creationId="{E41CB0EB-B3EA-E983-6A26-645186902F85}"/>
          </ac:cxnSpMkLst>
        </pc:cxnChg>
        <pc:cxnChg chg="add mod">
          <ac:chgData name="Elkamash, Mohamed" userId="2e41e23f-3cf5-4584-a732-89b189927f14" providerId="ADAL" clId="{1A25B5F2-4481-4F19-B9B8-A1994DB0CFC9}" dt="2024-03-27T20:36:50.621" v="3642" actId="1076"/>
          <ac:cxnSpMkLst>
            <pc:docMk/>
            <pc:sldMk cId="229075981" sldId="302"/>
            <ac:cxnSpMk id="10" creationId="{8B67E31D-3E4D-4045-0BC1-1FAF5326018C}"/>
          </ac:cxnSpMkLst>
        </pc:cxnChg>
        <pc:cxnChg chg="add mod">
          <ac:chgData name="Elkamash, Mohamed" userId="2e41e23f-3cf5-4584-a732-89b189927f14" providerId="ADAL" clId="{1A25B5F2-4481-4F19-B9B8-A1994DB0CFC9}" dt="2024-03-27T20:57:05.539" v="4129" actId="14100"/>
          <ac:cxnSpMkLst>
            <pc:docMk/>
            <pc:sldMk cId="229075981" sldId="302"/>
            <ac:cxnSpMk id="21" creationId="{D50E800B-BB1E-7B7E-1740-6B37821A3001}"/>
          </ac:cxnSpMkLst>
        </pc:cxnChg>
        <pc:cxnChg chg="add mod">
          <ac:chgData name="Elkamash, Mohamed" userId="2e41e23f-3cf5-4584-a732-89b189927f14" providerId="ADAL" clId="{1A25B5F2-4481-4F19-B9B8-A1994DB0CFC9}" dt="2024-03-27T20:57:10.454" v="4131" actId="1076"/>
          <ac:cxnSpMkLst>
            <pc:docMk/>
            <pc:sldMk cId="229075981" sldId="302"/>
            <ac:cxnSpMk id="26" creationId="{00E27A5D-FF47-FF02-4915-31B9CFD8596F}"/>
          </ac:cxnSpMkLst>
        </pc:cxnChg>
        <pc:cxnChg chg="add mod">
          <ac:chgData name="Elkamash, Mohamed" userId="2e41e23f-3cf5-4584-a732-89b189927f14" providerId="ADAL" clId="{1A25B5F2-4481-4F19-B9B8-A1994DB0CFC9}" dt="2024-03-27T20:57:51.454" v="4146" actId="14100"/>
          <ac:cxnSpMkLst>
            <pc:docMk/>
            <pc:sldMk cId="229075981" sldId="302"/>
            <ac:cxnSpMk id="29" creationId="{B265E280-1829-B80C-CF80-26EFD6D413CC}"/>
          </ac:cxnSpMkLst>
        </pc:cxnChg>
        <pc:cxnChg chg="add mod">
          <ac:chgData name="Elkamash, Mohamed" userId="2e41e23f-3cf5-4584-a732-89b189927f14" providerId="ADAL" clId="{1A25B5F2-4481-4F19-B9B8-A1994DB0CFC9}" dt="2024-03-27T20:57:57.958" v="4148" actId="1076"/>
          <ac:cxnSpMkLst>
            <pc:docMk/>
            <pc:sldMk cId="229075981" sldId="302"/>
            <ac:cxnSpMk id="33" creationId="{73E306C0-8B2B-B8F5-E624-E7082727F676}"/>
          </ac:cxnSpMkLst>
        </pc:cxnChg>
      </pc:sldChg>
      <pc:sldChg chg="modSp new del mod">
        <pc:chgData name="Elkamash, Mohamed" userId="2e41e23f-3cf5-4584-a732-89b189927f14" providerId="ADAL" clId="{1A25B5F2-4481-4F19-B9B8-A1994DB0CFC9}" dt="2024-03-27T18:27:57.954" v="2909" actId="47"/>
        <pc:sldMkLst>
          <pc:docMk/>
          <pc:sldMk cId="3018154630" sldId="302"/>
        </pc:sldMkLst>
        <pc:spChg chg="mod">
          <ac:chgData name="Elkamash, Mohamed" userId="2e41e23f-3cf5-4584-a732-89b189927f14" providerId="ADAL" clId="{1A25B5F2-4481-4F19-B9B8-A1994DB0CFC9}" dt="2024-03-27T18:27:41.505" v="2880" actId="20577"/>
          <ac:spMkLst>
            <pc:docMk/>
            <pc:sldMk cId="3018154630" sldId="302"/>
            <ac:spMk id="2" creationId="{0520A66E-0133-9924-DB5E-0EB4FD629422}"/>
          </ac:spMkLst>
        </pc:sp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4129935098" sldId="302"/>
        </pc:sldMkLst>
      </pc:sldChg>
      <pc:sldChg chg="addSp delSp modSp new mod delAnim modAnim">
        <pc:chgData name="Elkamash, Mohamed" userId="2e41e23f-3cf5-4584-a732-89b189927f14" providerId="ADAL" clId="{1A25B5F2-4481-4F19-B9B8-A1994DB0CFC9}" dt="2024-03-27T22:35:22.781" v="5113" actId="478"/>
        <pc:sldMkLst>
          <pc:docMk/>
          <pc:sldMk cId="1621114092" sldId="303"/>
        </pc:sldMkLst>
        <pc:spChg chg="mod">
          <ac:chgData name="Elkamash, Mohamed" userId="2e41e23f-3cf5-4584-a732-89b189927f14" providerId="ADAL" clId="{1A25B5F2-4481-4F19-B9B8-A1994DB0CFC9}" dt="2024-03-27T20:38:45.738" v="3655" actId="20577"/>
          <ac:spMkLst>
            <pc:docMk/>
            <pc:sldMk cId="1621114092" sldId="303"/>
            <ac:spMk id="2" creationId="{90D378A8-0266-23FD-D065-CCDB3FF7BB95}"/>
          </ac:spMkLst>
        </pc:spChg>
        <pc:spChg chg="mod">
          <ac:chgData name="Elkamash, Mohamed" userId="2e41e23f-3cf5-4584-a732-89b189927f14" providerId="ADAL" clId="{1A25B5F2-4481-4F19-B9B8-A1994DB0CFC9}" dt="2024-03-27T20:53:17.306" v="4078" actId="14100"/>
          <ac:spMkLst>
            <pc:docMk/>
            <pc:sldMk cId="1621114092" sldId="303"/>
            <ac:spMk id="3" creationId="{D8D4C684-AEFB-E5F2-E25F-48BF8325EA35}"/>
          </ac:spMkLst>
        </pc:spChg>
        <pc:spChg chg="add mod">
          <ac:chgData name="Elkamash, Mohamed" userId="2e41e23f-3cf5-4584-a732-89b189927f14" providerId="ADAL" clId="{1A25B5F2-4481-4F19-B9B8-A1994DB0CFC9}" dt="2024-03-27T20:47:17.358" v="4017" actId="1076"/>
          <ac:spMkLst>
            <pc:docMk/>
            <pc:sldMk cId="1621114092" sldId="303"/>
            <ac:spMk id="5" creationId="{A4FC1DA8-56A5-A0EC-1403-F42AF56699DE}"/>
          </ac:spMkLst>
        </pc:spChg>
        <pc:spChg chg="add del mod">
          <ac:chgData name="Elkamash, Mohamed" userId="2e41e23f-3cf5-4584-a732-89b189927f14" providerId="ADAL" clId="{1A25B5F2-4481-4F19-B9B8-A1994DB0CFC9}" dt="2024-03-27T20:46:37.449" v="4011" actId="478"/>
          <ac:spMkLst>
            <pc:docMk/>
            <pc:sldMk cId="1621114092" sldId="303"/>
            <ac:spMk id="6" creationId="{148A1B67-3B26-AA0C-D049-CCA28D742A85}"/>
          </ac:spMkLst>
        </pc:spChg>
        <pc:spChg chg="add del mod">
          <ac:chgData name="Elkamash, Mohamed" userId="2e41e23f-3cf5-4584-a732-89b189927f14" providerId="ADAL" clId="{1A25B5F2-4481-4F19-B9B8-A1994DB0CFC9}" dt="2024-03-27T20:46:37.449" v="4011" actId="478"/>
          <ac:spMkLst>
            <pc:docMk/>
            <pc:sldMk cId="1621114092" sldId="303"/>
            <ac:spMk id="10" creationId="{B29A2CC5-AD5A-4FB1-F39C-77B753120B49}"/>
          </ac:spMkLst>
        </pc:spChg>
        <pc:spChg chg="add del mod">
          <ac:chgData name="Elkamash, Mohamed" userId="2e41e23f-3cf5-4584-a732-89b189927f14" providerId="ADAL" clId="{1A25B5F2-4481-4F19-B9B8-A1994DB0CFC9}" dt="2024-03-27T20:46:37.449" v="4011" actId="478"/>
          <ac:spMkLst>
            <pc:docMk/>
            <pc:sldMk cId="1621114092" sldId="303"/>
            <ac:spMk id="11" creationId="{E6F0726A-C64C-A766-2A60-7925063CAF00}"/>
          </ac:spMkLst>
        </pc:spChg>
        <pc:spChg chg="add del mod">
          <ac:chgData name="Elkamash, Mohamed" userId="2e41e23f-3cf5-4584-a732-89b189927f14" providerId="ADAL" clId="{1A25B5F2-4481-4F19-B9B8-A1994DB0CFC9}" dt="2024-03-27T20:46:37.449" v="4011" actId="478"/>
          <ac:spMkLst>
            <pc:docMk/>
            <pc:sldMk cId="1621114092" sldId="303"/>
            <ac:spMk id="12" creationId="{2E18D27A-846F-7FB0-0FA9-11036A9167D3}"/>
          </ac:spMkLst>
        </pc:spChg>
        <pc:spChg chg="add del mod">
          <ac:chgData name="Elkamash, Mohamed" userId="2e41e23f-3cf5-4584-a732-89b189927f14" providerId="ADAL" clId="{1A25B5F2-4481-4F19-B9B8-A1994DB0CFC9}" dt="2024-03-27T20:46:37.449" v="4011" actId="478"/>
          <ac:spMkLst>
            <pc:docMk/>
            <pc:sldMk cId="1621114092" sldId="303"/>
            <ac:spMk id="13" creationId="{7CF49D32-B36A-5279-8C37-178892E7A2D2}"/>
          </ac:spMkLst>
        </pc:spChg>
        <pc:spChg chg="add del mod">
          <ac:chgData name="Elkamash, Mohamed" userId="2e41e23f-3cf5-4584-a732-89b189927f14" providerId="ADAL" clId="{1A25B5F2-4481-4F19-B9B8-A1994DB0CFC9}" dt="2024-03-27T20:46:37.449" v="4011" actId="478"/>
          <ac:spMkLst>
            <pc:docMk/>
            <pc:sldMk cId="1621114092" sldId="303"/>
            <ac:spMk id="14" creationId="{8101C844-2EF0-AD5D-D592-FFB4A7A02B99}"/>
          </ac:spMkLst>
        </pc:spChg>
        <pc:spChg chg="add del mod">
          <ac:chgData name="Elkamash, Mohamed" userId="2e41e23f-3cf5-4584-a732-89b189927f14" providerId="ADAL" clId="{1A25B5F2-4481-4F19-B9B8-A1994DB0CFC9}" dt="2024-03-27T22:35:22.781" v="5113" actId="478"/>
          <ac:spMkLst>
            <pc:docMk/>
            <pc:sldMk cId="1621114092" sldId="303"/>
            <ac:spMk id="17" creationId="{33F4B29C-C32B-6D33-017A-821C2F5478E3}"/>
          </ac:spMkLst>
        </pc:spChg>
        <pc:spChg chg="add del mod">
          <ac:chgData name="Elkamash, Mohamed" userId="2e41e23f-3cf5-4584-a732-89b189927f14" providerId="ADAL" clId="{1A25B5F2-4481-4F19-B9B8-A1994DB0CFC9}" dt="2024-03-27T20:50:28.642" v="4053" actId="478"/>
          <ac:spMkLst>
            <pc:docMk/>
            <pc:sldMk cId="1621114092" sldId="303"/>
            <ac:spMk id="18" creationId="{5D06FF0A-70C4-F8A7-CDAE-E61BB1E6B014}"/>
          </ac:spMkLst>
        </pc:spChg>
        <pc:spChg chg="add mod ord">
          <ac:chgData name="Elkamash, Mohamed" userId="2e41e23f-3cf5-4584-a732-89b189927f14" providerId="ADAL" clId="{1A25B5F2-4481-4F19-B9B8-A1994DB0CFC9}" dt="2024-03-27T20:54:09.107" v="4084" actId="167"/>
          <ac:spMkLst>
            <pc:docMk/>
            <pc:sldMk cId="1621114092" sldId="303"/>
            <ac:spMk id="19" creationId="{7DFA99A0-F9BB-0648-6D03-C10155A933E4}"/>
          </ac:spMkLst>
        </pc:spChg>
        <pc:spChg chg="add mod ord">
          <ac:chgData name="Elkamash, Mohamed" userId="2e41e23f-3cf5-4584-a732-89b189927f14" providerId="ADAL" clId="{1A25B5F2-4481-4F19-B9B8-A1994DB0CFC9}" dt="2024-03-27T21:05:53.363" v="4209" actId="167"/>
          <ac:spMkLst>
            <pc:docMk/>
            <pc:sldMk cId="1621114092" sldId="303"/>
            <ac:spMk id="20" creationId="{A7574A65-51B4-EADC-1847-2E341354E389}"/>
          </ac:spMkLst>
        </pc:spChg>
        <pc:spChg chg="add mod">
          <ac:chgData name="Elkamash, Mohamed" userId="2e41e23f-3cf5-4584-a732-89b189927f14" providerId="ADAL" clId="{1A25B5F2-4481-4F19-B9B8-A1994DB0CFC9}" dt="2024-03-27T21:06:01.064" v="4210" actId="207"/>
          <ac:spMkLst>
            <pc:docMk/>
            <pc:sldMk cId="1621114092" sldId="303"/>
            <ac:spMk id="21" creationId="{A8D4DA9D-E4AC-87CB-E4F8-99E5FDB9BFFA}"/>
          </ac:spMkLst>
        </pc:spChg>
        <pc:spChg chg="add mod">
          <ac:chgData name="Elkamash, Mohamed" userId="2e41e23f-3cf5-4584-a732-89b189927f14" providerId="ADAL" clId="{1A25B5F2-4481-4F19-B9B8-A1994DB0CFC9}" dt="2024-03-27T21:07:13.600" v="4219" actId="1076"/>
          <ac:spMkLst>
            <pc:docMk/>
            <pc:sldMk cId="1621114092" sldId="303"/>
            <ac:spMk id="22" creationId="{E8E57C8C-2EE0-A25F-2814-E53064762F82}"/>
          </ac:spMkLst>
        </pc:spChg>
        <pc:spChg chg="add mod">
          <ac:chgData name="Elkamash, Mohamed" userId="2e41e23f-3cf5-4584-a732-89b189927f14" providerId="ADAL" clId="{1A25B5F2-4481-4F19-B9B8-A1994DB0CFC9}" dt="2024-03-27T21:07:29.290" v="4222" actId="1076"/>
          <ac:spMkLst>
            <pc:docMk/>
            <pc:sldMk cId="1621114092" sldId="303"/>
            <ac:spMk id="23" creationId="{D8007323-1F72-4EB7-FDE4-9D22011362A9}"/>
          </ac:spMkLst>
        </pc:spChg>
        <pc:spChg chg="add mod">
          <ac:chgData name="Elkamash, Mohamed" userId="2e41e23f-3cf5-4584-a732-89b189927f14" providerId="ADAL" clId="{1A25B5F2-4481-4F19-B9B8-A1994DB0CFC9}" dt="2024-03-27T20:59:51.404" v="4174" actId="1076"/>
          <ac:spMkLst>
            <pc:docMk/>
            <pc:sldMk cId="1621114092" sldId="303"/>
            <ac:spMk id="24" creationId="{DA215A8C-7EBF-B756-1F93-D78790960F42}"/>
          </ac:spMkLst>
        </pc:spChg>
        <pc:spChg chg="add del mod">
          <ac:chgData name="Elkamash, Mohamed" userId="2e41e23f-3cf5-4584-a732-89b189927f14" providerId="ADAL" clId="{1A25B5F2-4481-4F19-B9B8-A1994DB0CFC9}" dt="2024-03-27T20:56:40.809" v="4123" actId="478"/>
          <ac:spMkLst>
            <pc:docMk/>
            <pc:sldMk cId="1621114092" sldId="303"/>
            <ac:spMk id="25" creationId="{DCFE5BAB-979D-D912-6699-ACBB1C54A9C9}"/>
          </ac:spMkLst>
        </pc:spChg>
        <pc:spChg chg="add mod">
          <ac:chgData name="Elkamash, Mohamed" userId="2e41e23f-3cf5-4584-a732-89b189927f14" providerId="ADAL" clId="{1A25B5F2-4481-4F19-B9B8-A1994DB0CFC9}" dt="2024-03-27T21:02:36.968" v="4191" actId="571"/>
          <ac:spMkLst>
            <pc:docMk/>
            <pc:sldMk cId="1621114092" sldId="303"/>
            <ac:spMk id="31" creationId="{38383B34-C756-CF53-949C-1C244776B1C5}"/>
          </ac:spMkLst>
        </pc:spChg>
        <pc:spChg chg="add del mod">
          <ac:chgData name="Elkamash, Mohamed" userId="2e41e23f-3cf5-4584-a732-89b189927f14" providerId="ADAL" clId="{1A25B5F2-4481-4F19-B9B8-A1994DB0CFC9}" dt="2024-03-27T21:05:15.327" v="4202" actId="478"/>
          <ac:spMkLst>
            <pc:docMk/>
            <pc:sldMk cId="1621114092" sldId="303"/>
            <ac:spMk id="32" creationId="{A493D11C-024F-4738-1179-3979D169C443}"/>
          </ac:spMkLst>
        </pc:spChg>
        <pc:spChg chg="add del mod ord">
          <ac:chgData name="Elkamash, Mohamed" userId="2e41e23f-3cf5-4584-a732-89b189927f14" providerId="ADAL" clId="{1A25B5F2-4481-4F19-B9B8-A1994DB0CFC9}" dt="2024-03-27T21:05:48.068" v="4208" actId="478"/>
          <ac:spMkLst>
            <pc:docMk/>
            <pc:sldMk cId="1621114092" sldId="303"/>
            <ac:spMk id="33" creationId="{D07AA285-53E8-3344-4D86-4F79201826A5}"/>
          </ac:spMkLst>
        </pc:spChg>
        <pc:spChg chg="add mod ord">
          <ac:chgData name="Elkamash, Mohamed" userId="2e41e23f-3cf5-4584-a732-89b189927f14" providerId="ADAL" clId="{1A25B5F2-4481-4F19-B9B8-A1994DB0CFC9}" dt="2024-03-27T21:07:17.206" v="4221" actId="1076"/>
          <ac:spMkLst>
            <pc:docMk/>
            <pc:sldMk cId="1621114092" sldId="303"/>
            <ac:spMk id="34" creationId="{178A2EC0-3C26-E33A-1866-6C23A078FB20}"/>
          </ac:spMkLst>
        </pc:spChg>
        <pc:spChg chg="add mod ord">
          <ac:chgData name="Elkamash, Mohamed" userId="2e41e23f-3cf5-4584-a732-89b189927f14" providerId="ADAL" clId="{1A25B5F2-4481-4F19-B9B8-A1994DB0CFC9}" dt="2024-03-27T21:11:14.028" v="4238" actId="167"/>
          <ac:spMkLst>
            <pc:docMk/>
            <pc:sldMk cId="1621114092" sldId="303"/>
            <ac:spMk id="35" creationId="{DA56AED7-47F4-90CE-E777-4D2B6A102772}"/>
          </ac:spMkLst>
        </pc:spChg>
        <pc:spChg chg="add mod ord">
          <ac:chgData name="Elkamash, Mohamed" userId="2e41e23f-3cf5-4584-a732-89b189927f14" providerId="ADAL" clId="{1A25B5F2-4481-4F19-B9B8-A1994DB0CFC9}" dt="2024-03-27T21:12:26.167" v="4257" actId="167"/>
          <ac:spMkLst>
            <pc:docMk/>
            <pc:sldMk cId="1621114092" sldId="303"/>
            <ac:spMk id="36" creationId="{0FF076D4-4DEB-E89F-891B-E2B55F6E2C5B}"/>
          </ac:spMkLst>
        </pc:spChg>
        <pc:spChg chg="add mod ord">
          <ac:chgData name="Elkamash, Mohamed" userId="2e41e23f-3cf5-4584-a732-89b189927f14" providerId="ADAL" clId="{1A25B5F2-4481-4F19-B9B8-A1994DB0CFC9}" dt="2024-03-27T21:14:25.391" v="4288" actId="167"/>
          <ac:spMkLst>
            <pc:docMk/>
            <pc:sldMk cId="1621114092" sldId="303"/>
            <ac:spMk id="37" creationId="{5DFB0534-5A37-6135-F6A7-05383C81E4DA}"/>
          </ac:spMkLst>
        </pc:spChg>
        <pc:spChg chg="add mod ord">
          <ac:chgData name="Elkamash, Mohamed" userId="2e41e23f-3cf5-4584-a732-89b189927f14" providerId="ADAL" clId="{1A25B5F2-4481-4F19-B9B8-A1994DB0CFC9}" dt="2024-03-27T21:14:28.012" v="4289" actId="167"/>
          <ac:spMkLst>
            <pc:docMk/>
            <pc:sldMk cId="1621114092" sldId="303"/>
            <ac:spMk id="38" creationId="{47182C8B-FE0F-D2AD-E45A-3CE48D2E1604}"/>
          </ac:spMkLst>
        </pc:spChg>
        <pc:spChg chg="add mod">
          <ac:chgData name="Elkamash, Mohamed" userId="2e41e23f-3cf5-4584-a732-89b189927f14" providerId="ADAL" clId="{1A25B5F2-4481-4F19-B9B8-A1994DB0CFC9}" dt="2024-03-27T21:15:51.758" v="4309" actId="404"/>
          <ac:spMkLst>
            <pc:docMk/>
            <pc:sldMk cId="1621114092" sldId="303"/>
            <ac:spMk id="39" creationId="{BD92CC58-58B1-5F6B-0248-9E91EC0078C1}"/>
          </ac:spMkLst>
        </pc:spChg>
        <pc:picChg chg="add del mod">
          <ac:chgData name="Elkamash, Mohamed" userId="2e41e23f-3cf5-4584-a732-89b189927f14" providerId="ADAL" clId="{1A25B5F2-4481-4F19-B9B8-A1994DB0CFC9}" dt="2024-03-27T20:48:28.685" v="4022" actId="478"/>
          <ac:picMkLst>
            <pc:docMk/>
            <pc:sldMk cId="1621114092" sldId="303"/>
            <ac:picMk id="15" creationId="{943B9178-24AD-F1C1-71EA-91C89CE406AB}"/>
          </ac:picMkLst>
        </pc:picChg>
        <pc:picChg chg="add del mod">
          <ac:chgData name="Elkamash, Mohamed" userId="2e41e23f-3cf5-4584-a732-89b189927f14" providerId="ADAL" clId="{1A25B5F2-4481-4F19-B9B8-A1994DB0CFC9}" dt="2024-03-27T20:53:51.219" v="4081" actId="478"/>
          <ac:picMkLst>
            <pc:docMk/>
            <pc:sldMk cId="1621114092" sldId="303"/>
            <ac:picMk id="16" creationId="{A71FC350-509F-6888-E6DE-626AA4C254BD}"/>
          </ac:picMkLst>
        </pc:picChg>
        <pc:cxnChg chg="add del mod">
          <ac:chgData name="Elkamash, Mohamed" userId="2e41e23f-3cf5-4584-a732-89b189927f14" providerId="ADAL" clId="{1A25B5F2-4481-4F19-B9B8-A1994DB0CFC9}" dt="2024-03-27T20:46:37.449" v="4011" actId="478"/>
          <ac:cxnSpMkLst>
            <pc:docMk/>
            <pc:sldMk cId="1621114092" sldId="303"/>
            <ac:cxnSpMk id="7" creationId="{18A98315-AA02-94AC-DE64-B679B22B477A}"/>
          </ac:cxnSpMkLst>
        </pc:cxnChg>
        <pc:cxnChg chg="add del mod">
          <ac:chgData name="Elkamash, Mohamed" userId="2e41e23f-3cf5-4584-a732-89b189927f14" providerId="ADAL" clId="{1A25B5F2-4481-4F19-B9B8-A1994DB0CFC9}" dt="2024-03-27T20:46:37.449" v="4011" actId="478"/>
          <ac:cxnSpMkLst>
            <pc:docMk/>
            <pc:sldMk cId="1621114092" sldId="303"/>
            <ac:cxnSpMk id="8" creationId="{7D1C4543-35DE-AC91-7C6E-557A792F4454}"/>
          </ac:cxnSpMkLst>
        </pc:cxnChg>
        <pc:cxnChg chg="add del mod">
          <ac:chgData name="Elkamash, Mohamed" userId="2e41e23f-3cf5-4584-a732-89b189927f14" providerId="ADAL" clId="{1A25B5F2-4481-4F19-B9B8-A1994DB0CFC9}" dt="2024-03-27T20:46:37.449" v="4011" actId="478"/>
          <ac:cxnSpMkLst>
            <pc:docMk/>
            <pc:sldMk cId="1621114092" sldId="303"/>
            <ac:cxnSpMk id="9" creationId="{1CF3F27A-C269-640E-22C4-881FACD1D734}"/>
          </ac:cxnSpMkLst>
        </pc:cxnChg>
        <pc:cxnChg chg="add mod">
          <ac:chgData name="Elkamash, Mohamed" userId="2e41e23f-3cf5-4584-a732-89b189927f14" providerId="ADAL" clId="{1A25B5F2-4481-4F19-B9B8-A1994DB0CFC9}" dt="2024-03-27T20:58:31.766" v="4160" actId="1076"/>
          <ac:cxnSpMkLst>
            <pc:docMk/>
            <pc:sldMk cId="1621114092" sldId="303"/>
            <ac:cxnSpMk id="26" creationId="{0C64DFA6-FD3B-C8A0-D946-12CFC9C82F6F}"/>
          </ac:cxnSpMkLst>
        </pc:cxnChg>
        <pc:cxnChg chg="add mod">
          <ac:chgData name="Elkamash, Mohamed" userId="2e41e23f-3cf5-4584-a732-89b189927f14" providerId="ADAL" clId="{1A25B5F2-4481-4F19-B9B8-A1994DB0CFC9}" dt="2024-03-27T20:58:37.118" v="4162" actId="1076"/>
          <ac:cxnSpMkLst>
            <pc:docMk/>
            <pc:sldMk cId="1621114092" sldId="303"/>
            <ac:cxnSpMk id="27" creationId="{66820996-9C28-0675-93E9-5C6C886BE3EA}"/>
          </ac:cxnSpMkLst>
        </pc:cxnChg>
        <pc:cxnChg chg="add mod">
          <ac:chgData name="Elkamash, Mohamed" userId="2e41e23f-3cf5-4584-a732-89b189927f14" providerId="ADAL" clId="{1A25B5F2-4481-4F19-B9B8-A1994DB0CFC9}" dt="2024-03-27T20:58:48.199" v="4165" actId="14100"/>
          <ac:cxnSpMkLst>
            <pc:docMk/>
            <pc:sldMk cId="1621114092" sldId="303"/>
            <ac:cxnSpMk id="28" creationId="{E70953C3-1137-C499-4427-536A1C6953A7}"/>
          </ac:cxnSpMkLst>
        </pc:cxnChg>
        <pc:cxnChg chg="add mod">
          <ac:chgData name="Elkamash, Mohamed" userId="2e41e23f-3cf5-4584-a732-89b189927f14" providerId="ADAL" clId="{1A25B5F2-4481-4F19-B9B8-A1994DB0CFC9}" dt="2024-03-27T20:58:53.093" v="4167" actId="1076"/>
          <ac:cxnSpMkLst>
            <pc:docMk/>
            <pc:sldMk cId="1621114092" sldId="303"/>
            <ac:cxnSpMk id="30" creationId="{A867C460-679F-9623-E727-A4BB374818D7}"/>
          </ac:cxnSpMkLst>
        </pc:cxn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2098916964" sldId="303"/>
        </pc:sldMkLst>
      </pc:sldChg>
      <pc:sldChg chg="modSp new del mod">
        <pc:chgData name="Elkamash, Mohamed" userId="2e41e23f-3cf5-4584-a732-89b189927f14" providerId="ADAL" clId="{1A25B5F2-4481-4F19-B9B8-A1994DB0CFC9}" dt="2024-03-27T18:27:57.954" v="2909" actId="47"/>
        <pc:sldMkLst>
          <pc:docMk/>
          <pc:sldMk cId="2980299341" sldId="303"/>
        </pc:sldMkLst>
        <pc:spChg chg="mod">
          <ac:chgData name="Elkamash, Mohamed" userId="2e41e23f-3cf5-4584-a732-89b189927f14" providerId="ADAL" clId="{1A25B5F2-4481-4F19-B9B8-A1994DB0CFC9}" dt="2024-03-27T18:27:49.496" v="2908" actId="20577"/>
          <ac:spMkLst>
            <pc:docMk/>
            <pc:sldMk cId="2980299341" sldId="303"/>
            <ac:spMk id="2" creationId="{34896EC8-6D7E-24C7-05C0-81E53F79EFCB}"/>
          </ac:spMkLst>
        </pc:spChg>
      </pc:sldChg>
      <pc:sldChg chg="addSp delSp modSp new del mod delAnim modAnim">
        <pc:chgData name="Elkamash, Mohamed" userId="2e41e23f-3cf5-4584-a732-89b189927f14" providerId="ADAL" clId="{1A25B5F2-4481-4F19-B9B8-A1994DB0CFC9}" dt="2024-03-27T20:56:43.505" v="4124" actId="47"/>
        <pc:sldMkLst>
          <pc:docMk/>
          <pc:sldMk cId="147741420" sldId="304"/>
        </pc:sldMkLst>
        <pc:spChg chg="del">
          <ac:chgData name="Elkamash, Mohamed" userId="2e41e23f-3cf5-4584-a732-89b189927f14" providerId="ADAL" clId="{1A25B5F2-4481-4F19-B9B8-A1994DB0CFC9}" dt="2024-03-27T20:48:47.263" v="4025" actId="478"/>
          <ac:spMkLst>
            <pc:docMk/>
            <pc:sldMk cId="147741420" sldId="304"/>
            <ac:spMk id="3" creationId="{08A3AE99-20C2-C232-726C-324814BF4746}"/>
          </ac:spMkLst>
        </pc:spChg>
        <pc:spChg chg="add mod">
          <ac:chgData name="Elkamash, Mohamed" userId="2e41e23f-3cf5-4584-a732-89b189927f14" providerId="ADAL" clId="{1A25B5F2-4481-4F19-B9B8-A1994DB0CFC9}" dt="2024-03-27T20:48:58.462" v="4027" actId="1076"/>
          <ac:spMkLst>
            <pc:docMk/>
            <pc:sldMk cId="147741420" sldId="304"/>
            <ac:spMk id="5" creationId="{034C32D4-3833-CC30-1D07-EFCAAF7D3845}"/>
          </ac:spMkLst>
        </pc:spChg>
        <pc:spChg chg="add mod">
          <ac:chgData name="Elkamash, Mohamed" userId="2e41e23f-3cf5-4584-a732-89b189927f14" providerId="ADAL" clId="{1A25B5F2-4481-4F19-B9B8-A1994DB0CFC9}" dt="2024-03-27T20:49:32.590" v="4032" actId="1076"/>
          <ac:spMkLst>
            <pc:docMk/>
            <pc:sldMk cId="147741420" sldId="304"/>
            <ac:spMk id="9" creationId="{DBE73EBB-8367-1882-B91D-0E86CDDB569D}"/>
          </ac:spMkLst>
        </pc:spChg>
        <pc:spChg chg="add mod">
          <ac:chgData name="Elkamash, Mohamed" userId="2e41e23f-3cf5-4584-a732-89b189927f14" providerId="ADAL" clId="{1A25B5F2-4481-4F19-B9B8-A1994DB0CFC9}" dt="2024-03-27T20:48:58.462" v="4027" actId="1076"/>
          <ac:spMkLst>
            <pc:docMk/>
            <pc:sldMk cId="147741420" sldId="304"/>
            <ac:spMk id="10" creationId="{5CAF4595-41A8-6B12-17A0-D9F629170B6E}"/>
          </ac:spMkLst>
        </pc:spChg>
        <pc:spChg chg="add del mod">
          <ac:chgData name="Elkamash, Mohamed" userId="2e41e23f-3cf5-4584-a732-89b189927f14" providerId="ADAL" clId="{1A25B5F2-4481-4F19-B9B8-A1994DB0CFC9}" dt="2024-03-27T20:49:08.463" v="4030" actId="478"/>
          <ac:spMkLst>
            <pc:docMk/>
            <pc:sldMk cId="147741420" sldId="304"/>
            <ac:spMk id="11" creationId="{F9DDC0CD-8912-EF18-0393-AA1BB3ABD705}"/>
          </ac:spMkLst>
        </pc:spChg>
        <pc:spChg chg="add del mod">
          <ac:chgData name="Elkamash, Mohamed" userId="2e41e23f-3cf5-4584-a732-89b189927f14" providerId="ADAL" clId="{1A25B5F2-4481-4F19-B9B8-A1994DB0CFC9}" dt="2024-03-27T20:49:04.023" v="4028" actId="478"/>
          <ac:spMkLst>
            <pc:docMk/>
            <pc:sldMk cId="147741420" sldId="304"/>
            <ac:spMk id="12" creationId="{8D1A2A3D-E086-F3B2-5B0A-3CDA4FD9B72C}"/>
          </ac:spMkLst>
        </pc:spChg>
        <pc:spChg chg="add del mod">
          <ac:chgData name="Elkamash, Mohamed" userId="2e41e23f-3cf5-4584-a732-89b189927f14" providerId="ADAL" clId="{1A25B5F2-4481-4F19-B9B8-A1994DB0CFC9}" dt="2024-03-27T20:49:06.217" v="4029" actId="478"/>
          <ac:spMkLst>
            <pc:docMk/>
            <pc:sldMk cId="147741420" sldId="304"/>
            <ac:spMk id="13" creationId="{A1C04B4B-41F1-F667-B3F6-C52D56537C37}"/>
          </ac:spMkLst>
        </pc:spChg>
        <pc:picChg chg="add mod">
          <ac:chgData name="Elkamash, Mohamed" userId="2e41e23f-3cf5-4584-a732-89b189927f14" providerId="ADAL" clId="{1A25B5F2-4481-4F19-B9B8-A1994DB0CFC9}" dt="2024-03-27T20:49:47.028" v="4036" actId="14100"/>
          <ac:picMkLst>
            <pc:docMk/>
            <pc:sldMk cId="147741420" sldId="304"/>
            <ac:picMk id="14" creationId="{E21C392F-EA5B-A6FD-1364-85FB0BCAAA82}"/>
          </ac:picMkLst>
        </pc:picChg>
        <pc:cxnChg chg="add mod">
          <ac:chgData name="Elkamash, Mohamed" userId="2e41e23f-3cf5-4584-a732-89b189927f14" providerId="ADAL" clId="{1A25B5F2-4481-4F19-B9B8-A1994DB0CFC9}" dt="2024-03-27T20:48:58.462" v="4027" actId="1076"/>
          <ac:cxnSpMkLst>
            <pc:docMk/>
            <pc:sldMk cId="147741420" sldId="304"/>
            <ac:cxnSpMk id="6" creationId="{65647857-EB6B-A23C-C305-F618AB956C37}"/>
          </ac:cxnSpMkLst>
        </pc:cxnChg>
        <pc:cxnChg chg="add mod">
          <ac:chgData name="Elkamash, Mohamed" userId="2e41e23f-3cf5-4584-a732-89b189927f14" providerId="ADAL" clId="{1A25B5F2-4481-4F19-B9B8-A1994DB0CFC9}" dt="2024-03-27T20:48:58.462" v="4027" actId="1076"/>
          <ac:cxnSpMkLst>
            <pc:docMk/>
            <pc:sldMk cId="147741420" sldId="304"/>
            <ac:cxnSpMk id="7" creationId="{EE1D087C-0D2F-3313-1B75-326D99E63982}"/>
          </ac:cxnSpMkLst>
        </pc:cxnChg>
        <pc:cxnChg chg="add del mod">
          <ac:chgData name="Elkamash, Mohamed" userId="2e41e23f-3cf5-4584-a732-89b189927f14" providerId="ADAL" clId="{1A25B5F2-4481-4F19-B9B8-A1994DB0CFC9}" dt="2024-03-27T20:49:11.633" v="4031" actId="478"/>
          <ac:cxnSpMkLst>
            <pc:docMk/>
            <pc:sldMk cId="147741420" sldId="304"/>
            <ac:cxnSpMk id="8" creationId="{31A21124-57F8-2D3A-D4E3-E9A9E307A2C6}"/>
          </ac:cxnSpMkLst>
        </pc:cxnChg>
      </pc:sldChg>
      <pc:sldChg chg="addSp delSp modSp new mod modAnim">
        <pc:chgData name="Elkamash, Mohamed" userId="2e41e23f-3cf5-4584-a732-89b189927f14" providerId="ADAL" clId="{1A25B5F2-4481-4F19-B9B8-A1994DB0CFC9}" dt="2024-03-27T22:43:07.177" v="5191" actId="1076"/>
        <pc:sldMkLst>
          <pc:docMk/>
          <pc:sldMk cId="903257083" sldId="304"/>
        </pc:sldMkLst>
        <pc:spChg chg="mod">
          <ac:chgData name="Elkamash, Mohamed" userId="2e41e23f-3cf5-4584-a732-89b189927f14" providerId="ADAL" clId="{1A25B5F2-4481-4F19-B9B8-A1994DB0CFC9}" dt="2024-03-27T21:17:02.172" v="4316" actId="20577"/>
          <ac:spMkLst>
            <pc:docMk/>
            <pc:sldMk cId="903257083" sldId="304"/>
            <ac:spMk id="2" creationId="{9623734C-10FB-D58D-DA86-67DC525485B6}"/>
          </ac:spMkLst>
        </pc:spChg>
        <pc:spChg chg="mod">
          <ac:chgData name="Elkamash, Mohamed" userId="2e41e23f-3cf5-4584-a732-89b189927f14" providerId="ADAL" clId="{1A25B5F2-4481-4F19-B9B8-A1994DB0CFC9}" dt="2024-03-27T21:17:49.515" v="4320" actId="27636"/>
          <ac:spMkLst>
            <pc:docMk/>
            <pc:sldMk cId="903257083" sldId="304"/>
            <ac:spMk id="3" creationId="{46A49D0A-79EA-7287-3D64-B1DA10A2CF3E}"/>
          </ac:spMkLst>
        </pc:spChg>
        <pc:spChg chg="del mod">
          <ac:chgData name="Elkamash, Mohamed" userId="2e41e23f-3cf5-4584-a732-89b189927f14" providerId="ADAL" clId="{1A25B5F2-4481-4F19-B9B8-A1994DB0CFC9}" dt="2024-03-27T21:47:50.119" v="4484" actId="478"/>
          <ac:spMkLst>
            <pc:docMk/>
            <pc:sldMk cId="903257083" sldId="304"/>
            <ac:spMk id="4" creationId="{BB617372-5063-4C6F-8FCE-061A83342FA2}"/>
          </ac:spMkLst>
        </pc:spChg>
        <pc:spChg chg="add del mod">
          <ac:chgData name="Elkamash, Mohamed" userId="2e41e23f-3cf5-4584-a732-89b189927f14" providerId="ADAL" clId="{1A25B5F2-4481-4F19-B9B8-A1994DB0CFC9}" dt="2024-03-27T21:39:47.008" v="4388" actId="478"/>
          <ac:spMkLst>
            <pc:docMk/>
            <pc:sldMk cId="903257083" sldId="304"/>
            <ac:spMk id="5" creationId="{2CE9A5CC-0488-2547-98CE-E5242E52053C}"/>
          </ac:spMkLst>
        </pc:spChg>
        <pc:spChg chg="add del mod">
          <ac:chgData name="Elkamash, Mohamed" userId="2e41e23f-3cf5-4584-a732-89b189927f14" providerId="ADAL" clId="{1A25B5F2-4481-4F19-B9B8-A1994DB0CFC9}" dt="2024-03-27T21:39:44.055" v="4386" actId="478"/>
          <ac:spMkLst>
            <pc:docMk/>
            <pc:sldMk cId="903257083" sldId="304"/>
            <ac:spMk id="6" creationId="{1BB38B17-5963-0BE3-81C4-B0AFB82DEA86}"/>
          </ac:spMkLst>
        </pc:spChg>
        <pc:spChg chg="add del mod">
          <ac:chgData name="Elkamash, Mohamed" userId="2e41e23f-3cf5-4584-a732-89b189927f14" providerId="ADAL" clId="{1A25B5F2-4481-4F19-B9B8-A1994DB0CFC9}" dt="2024-03-27T21:39:42.287" v="4385" actId="478"/>
          <ac:spMkLst>
            <pc:docMk/>
            <pc:sldMk cId="903257083" sldId="304"/>
            <ac:spMk id="7" creationId="{6A892BD4-E454-94CD-6216-6C8CABB1BBE2}"/>
          </ac:spMkLst>
        </pc:spChg>
        <pc:spChg chg="add del mod">
          <ac:chgData name="Elkamash, Mohamed" userId="2e41e23f-3cf5-4584-a732-89b189927f14" providerId="ADAL" clId="{1A25B5F2-4481-4F19-B9B8-A1994DB0CFC9}" dt="2024-03-27T21:39:37.019" v="4383" actId="478"/>
          <ac:spMkLst>
            <pc:docMk/>
            <pc:sldMk cId="903257083" sldId="304"/>
            <ac:spMk id="8" creationId="{DECD39C2-0E2F-CA21-123D-0A02C2598B18}"/>
          </ac:spMkLst>
        </pc:spChg>
        <pc:spChg chg="add del mod">
          <ac:chgData name="Elkamash, Mohamed" userId="2e41e23f-3cf5-4584-a732-89b189927f14" providerId="ADAL" clId="{1A25B5F2-4481-4F19-B9B8-A1994DB0CFC9}" dt="2024-03-27T21:39:38.895" v="4384" actId="478"/>
          <ac:spMkLst>
            <pc:docMk/>
            <pc:sldMk cId="903257083" sldId="304"/>
            <ac:spMk id="9" creationId="{196F4DBA-1C7A-F250-11B7-511AFA330326}"/>
          </ac:spMkLst>
        </pc:spChg>
        <pc:spChg chg="add del mod">
          <ac:chgData name="Elkamash, Mohamed" userId="2e41e23f-3cf5-4584-a732-89b189927f14" providerId="ADAL" clId="{1A25B5F2-4481-4F19-B9B8-A1994DB0CFC9}" dt="2024-03-27T21:39:35.626" v="4382" actId="478"/>
          <ac:spMkLst>
            <pc:docMk/>
            <pc:sldMk cId="903257083" sldId="304"/>
            <ac:spMk id="10" creationId="{7F120398-B019-17C3-BB2D-336441A91F54}"/>
          </ac:spMkLst>
        </pc:spChg>
        <pc:spChg chg="add del mod">
          <ac:chgData name="Elkamash, Mohamed" userId="2e41e23f-3cf5-4584-a732-89b189927f14" providerId="ADAL" clId="{1A25B5F2-4481-4F19-B9B8-A1994DB0CFC9}" dt="2024-03-27T21:47:50.119" v="4484" actId="478"/>
          <ac:spMkLst>
            <pc:docMk/>
            <pc:sldMk cId="903257083" sldId="304"/>
            <ac:spMk id="11" creationId="{04E9FAFF-B994-FD37-8CE3-21F05C03D43D}"/>
          </ac:spMkLst>
        </pc:spChg>
        <pc:spChg chg="add del mod">
          <ac:chgData name="Elkamash, Mohamed" userId="2e41e23f-3cf5-4584-a732-89b189927f14" providerId="ADAL" clId="{1A25B5F2-4481-4F19-B9B8-A1994DB0CFC9}" dt="2024-03-27T21:47:50.119" v="4484" actId="478"/>
          <ac:spMkLst>
            <pc:docMk/>
            <pc:sldMk cId="903257083" sldId="304"/>
            <ac:spMk id="12" creationId="{A1BDD197-4C5F-13BD-73C7-73FE7E2EC303}"/>
          </ac:spMkLst>
        </pc:spChg>
        <pc:spChg chg="add del mod">
          <ac:chgData name="Elkamash, Mohamed" userId="2e41e23f-3cf5-4584-a732-89b189927f14" providerId="ADAL" clId="{1A25B5F2-4481-4F19-B9B8-A1994DB0CFC9}" dt="2024-03-27T21:47:50.119" v="4484" actId="478"/>
          <ac:spMkLst>
            <pc:docMk/>
            <pc:sldMk cId="903257083" sldId="304"/>
            <ac:spMk id="13" creationId="{4AE1432A-989E-12BD-EA1F-503860AEA039}"/>
          </ac:spMkLst>
        </pc:spChg>
        <pc:spChg chg="add del mod">
          <ac:chgData name="Elkamash, Mohamed" userId="2e41e23f-3cf5-4584-a732-89b189927f14" providerId="ADAL" clId="{1A25B5F2-4481-4F19-B9B8-A1994DB0CFC9}" dt="2024-03-27T21:47:50.119" v="4484" actId="478"/>
          <ac:spMkLst>
            <pc:docMk/>
            <pc:sldMk cId="903257083" sldId="304"/>
            <ac:spMk id="14" creationId="{4A8F335F-5F02-3165-2094-072146EA35A6}"/>
          </ac:spMkLst>
        </pc:spChg>
        <pc:spChg chg="add del mod">
          <ac:chgData name="Elkamash, Mohamed" userId="2e41e23f-3cf5-4584-a732-89b189927f14" providerId="ADAL" clId="{1A25B5F2-4481-4F19-B9B8-A1994DB0CFC9}" dt="2024-03-27T21:47:50.119" v="4484" actId="478"/>
          <ac:spMkLst>
            <pc:docMk/>
            <pc:sldMk cId="903257083" sldId="304"/>
            <ac:spMk id="15" creationId="{1600D446-F23F-D45F-618D-654C1B35A0A3}"/>
          </ac:spMkLst>
        </pc:spChg>
        <pc:spChg chg="add del mod">
          <ac:chgData name="Elkamash, Mohamed" userId="2e41e23f-3cf5-4584-a732-89b189927f14" providerId="ADAL" clId="{1A25B5F2-4481-4F19-B9B8-A1994DB0CFC9}" dt="2024-03-27T21:47:50.119" v="4484" actId="478"/>
          <ac:spMkLst>
            <pc:docMk/>
            <pc:sldMk cId="903257083" sldId="304"/>
            <ac:spMk id="16" creationId="{5EDDE089-CBF0-5EF0-BCB2-2B4F8DC1B57C}"/>
          </ac:spMkLst>
        </pc:spChg>
        <pc:spChg chg="add del mod">
          <ac:chgData name="Elkamash, Mohamed" userId="2e41e23f-3cf5-4584-a732-89b189927f14" providerId="ADAL" clId="{1A25B5F2-4481-4F19-B9B8-A1994DB0CFC9}" dt="2024-03-27T21:39:45.508" v="4387" actId="478"/>
          <ac:spMkLst>
            <pc:docMk/>
            <pc:sldMk cId="903257083" sldId="304"/>
            <ac:spMk id="21" creationId="{66CF468C-94E1-D3D6-76AD-6C2BDA4C2FFA}"/>
          </ac:spMkLst>
        </pc:spChg>
        <pc:spChg chg="add del mod">
          <ac:chgData name="Elkamash, Mohamed" userId="2e41e23f-3cf5-4584-a732-89b189927f14" providerId="ADAL" clId="{1A25B5F2-4481-4F19-B9B8-A1994DB0CFC9}" dt="2024-03-27T21:40:04.362" v="4390" actId="478"/>
          <ac:spMkLst>
            <pc:docMk/>
            <pc:sldMk cId="903257083" sldId="304"/>
            <ac:spMk id="22" creationId="{2E21940A-560F-2153-47A4-6F620B4AC5F0}"/>
          </ac:spMkLst>
        </pc:spChg>
        <pc:spChg chg="add mod">
          <ac:chgData name="Elkamash, Mohamed" userId="2e41e23f-3cf5-4584-a732-89b189927f14" providerId="ADAL" clId="{1A25B5F2-4481-4F19-B9B8-A1994DB0CFC9}" dt="2024-03-27T22:43:07.177" v="5191" actId="1076"/>
          <ac:spMkLst>
            <pc:docMk/>
            <pc:sldMk cId="903257083" sldId="304"/>
            <ac:spMk id="23" creationId="{DCECFBFE-ECAF-170D-9205-7A9B853AE05E}"/>
          </ac:spMkLst>
        </pc:spChg>
        <pc:spChg chg="add mod">
          <ac:chgData name="Elkamash, Mohamed" userId="2e41e23f-3cf5-4584-a732-89b189927f14" providerId="ADAL" clId="{1A25B5F2-4481-4F19-B9B8-A1994DB0CFC9}" dt="2024-03-27T21:47:31.980" v="4480"/>
          <ac:spMkLst>
            <pc:docMk/>
            <pc:sldMk cId="903257083" sldId="304"/>
            <ac:spMk id="28" creationId="{91409D44-154D-49F0-C8E0-518134345E44}"/>
          </ac:spMkLst>
        </pc:spChg>
        <pc:spChg chg="add mod">
          <ac:chgData name="Elkamash, Mohamed" userId="2e41e23f-3cf5-4584-a732-89b189927f14" providerId="ADAL" clId="{1A25B5F2-4481-4F19-B9B8-A1994DB0CFC9}" dt="2024-03-27T21:47:30.259" v="4479"/>
          <ac:spMkLst>
            <pc:docMk/>
            <pc:sldMk cId="903257083" sldId="304"/>
            <ac:spMk id="29" creationId="{2805FFCC-DBFF-38CB-B12C-C3A974CC5CD5}"/>
          </ac:spMkLst>
        </pc:spChg>
        <pc:spChg chg="add mod">
          <ac:chgData name="Elkamash, Mohamed" userId="2e41e23f-3cf5-4584-a732-89b189927f14" providerId="ADAL" clId="{1A25B5F2-4481-4F19-B9B8-A1994DB0CFC9}" dt="2024-03-27T21:47:30.259" v="4479"/>
          <ac:spMkLst>
            <pc:docMk/>
            <pc:sldMk cId="903257083" sldId="304"/>
            <ac:spMk id="30" creationId="{30EC0BEB-D95D-6E2A-D5F4-F147648510F7}"/>
          </ac:spMkLst>
        </pc:spChg>
        <pc:spChg chg="add mod">
          <ac:chgData name="Elkamash, Mohamed" userId="2e41e23f-3cf5-4584-a732-89b189927f14" providerId="ADAL" clId="{1A25B5F2-4481-4F19-B9B8-A1994DB0CFC9}" dt="2024-03-27T21:47:30.259" v="4479"/>
          <ac:spMkLst>
            <pc:docMk/>
            <pc:sldMk cId="903257083" sldId="304"/>
            <ac:spMk id="31" creationId="{E6C077FD-4C68-67A4-1906-9E8F7786AD88}"/>
          </ac:spMkLst>
        </pc:spChg>
        <pc:spChg chg="add mod">
          <ac:chgData name="Elkamash, Mohamed" userId="2e41e23f-3cf5-4584-a732-89b189927f14" providerId="ADAL" clId="{1A25B5F2-4481-4F19-B9B8-A1994DB0CFC9}" dt="2024-03-27T21:47:30.259" v="4479"/>
          <ac:spMkLst>
            <pc:docMk/>
            <pc:sldMk cId="903257083" sldId="304"/>
            <ac:spMk id="32" creationId="{C6E4A35E-422B-A8D6-3195-E43C76BE2F3C}"/>
          </ac:spMkLst>
        </pc:spChg>
        <pc:spChg chg="add mod">
          <ac:chgData name="Elkamash, Mohamed" userId="2e41e23f-3cf5-4584-a732-89b189927f14" providerId="ADAL" clId="{1A25B5F2-4481-4F19-B9B8-A1994DB0CFC9}" dt="2024-03-27T21:47:30.259" v="4479"/>
          <ac:spMkLst>
            <pc:docMk/>
            <pc:sldMk cId="903257083" sldId="304"/>
            <ac:spMk id="33" creationId="{C9BE5B0D-BE3A-F2E5-2896-86CADCB821A6}"/>
          </ac:spMkLst>
        </pc:spChg>
        <pc:spChg chg="add mod">
          <ac:chgData name="Elkamash, Mohamed" userId="2e41e23f-3cf5-4584-a732-89b189927f14" providerId="ADAL" clId="{1A25B5F2-4481-4F19-B9B8-A1994DB0CFC9}" dt="2024-03-27T21:47:30.259" v="4479"/>
          <ac:spMkLst>
            <pc:docMk/>
            <pc:sldMk cId="903257083" sldId="304"/>
            <ac:spMk id="34" creationId="{96A684D3-1C17-E13B-7511-41E4D719E181}"/>
          </ac:spMkLst>
        </pc:spChg>
        <pc:spChg chg="add del mod">
          <ac:chgData name="Elkamash, Mohamed" userId="2e41e23f-3cf5-4584-a732-89b189927f14" providerId="ADAL" clId="{1A25B5F2-4481-4F19-B9B8-A1994DB0CFC9}" dt="2024-03-27T22:37:40.703" v="5143" actId="478"/>
          <ac:spMkLst>
            <pc:docMk/>
            <pc:sldMk cId="903257083" sldId="304"/>
            <ac:spMk id="40" creationId="{E86B2001-85A1-C0FC-C96F-0C1DEFD0D469}"/>
          </ac:spMkLst>
        </pc:spChg>
        <pc:spChg chg="add mod">
          <ac:chgData name="Elkamash, Mohamed" userId="2e41e23f-3cf5-4584-a732-89b189927f14" providerId="ADAL" clId="{1A25B5F2-4481-4F19-B9B8-A1994DB0CFC9}" dt="2024-03-27T22:43:00.695" v="5190" actId="1076"/>
          <ac:spMkLst>
            <pc:docMk/>
            <pc:sldMk cId="903257083" sldId="304"/>
            <ac:spMk id="43" creationId="{FECB8595-2C85-AC69-956D-FB959844A24B}"/>
          </ac:spMkLst>
        </pc:spChg>
        <pc:spChg chg="add mod ord">
          <ac:chgData name="Elkamash, Mohamed" userId="2e41e23f-3cf5-4584-a732-89b189927f14" providerId="ADAL" clId="{1A25B5F2-4481-4F19-B9B8-A1994DB0CFC9}" dt="2024-03-27T22:38:19.136" v="5154" actId="14100"/>
          <ac:spMkLst>
            <pc:docMk/>
            <pc:sldMk cId="903257083" sldId="304"/>
            <ac:spMk id="44" creationId="{B09F454E-AAB7-C81B-A373-6D620C561E4F}"/>
          </ac:spMkLst>
        </pc:spChg>
        <pc:spChg chg="add mod ord">
          <ac:chgData name="Elkamash, Mohamed" userId="2e41e23f-3cf5-4584-a732-89b189927f14" providerId="ADAL" clId="{1A25B5F2-4481-4F19-B9B8-A1994DB0CFC9}" dt="2024-03-27T22:40:23.903" v="5177" actId="167"/>
          <ac:spMkLst>
            <pc:docMk/>
            <pc:sldMk cId="903257083" sldId="304"/>
            <ac:spMk id="45" creationId="{A1DE2499-82E0-C5BB-70D4-B3F87D5F919D}"/>
          </ac:spMkLst>
        </pc:spChg>
        <pc:spChg chg="add mod ord">
          <ac:chgData name="Elkamash, Mohamed" userId="2e41e23f-3cf5-4584-a732-89b189927f14" providerId="ADAL" clId="{1A25B5F2-4481-4F19-B9B8-A1994DB0CFC9}" dt="2024-03-27T22:40:23.903" v="5177" actId="167"/>
          <ac:spMkLst>
            <pc:docMk/>
            <pc:sldMk cId="903257083" sldId="304"/>
            <ac:spMk id="46" creationId="{98FA8178-6F50-17C5-9334-0F4FD364303D}"/>
          </ac:spMkLst>
        </pc:spChg>
        <pc:spChg chg="add mod ord">
          <ac:chgData name="Elkamash, Mohamed" userId="2e41e23f-3cf5-4584-a732-89b189927f14" providerId="ADAL" clId="{1A25B5F2-4481-4F19-B9B8-A1994DB0CFC9}" dt="2024-03-27T22:40:23.903" v="5177" actId="167"/>
          <ac:spMkLst>
            <pc:docMk/>
            <pc:sldMk cId="903257083" sldId="304"/>
            <ac:spMk id="47" creationId="{B0EC558E-294E-BF1C-EC90-F4AFD1AC2F90}"/>
          </ac:spMkLst>
        </pc:spChg>
        <pc:spChg chg="add mod ord">
          <ac:chgData name="Elkamash, Mohamed" userId="2e41e23f-3cf5-4584-a732-89b189927f14" providerId="ADAL" clId="{1A25B5F2-4481-4F19-B9B8-A1994DB0CFC9}" dt="2024-03-27T22:40:23.903" v="5177" actId="167"/>
          <ac:spMkLst>
            <pc:docMk/>
            <pc:sldMk cId="903257083" sldId="304"/>
            <ac:spMk id="48" creationId="{771F7AA5-460F-54D8-4C5B-1E0FC744DB23}"/>
          </ac:spMkLst>
        </pc:spChg>
        <pc:picChg chg="add mod modCrop">
          <ac:chgData name="Elkamash, Mohamed" userId="2e41e23f-3cf5-4584-a732-89b189927f14" providerId="ADAL" clId="{1A25B5F2-4481-4F19-B9B8-A1994DB0CFC9}" dt="2024-03-27T22:38:07.816" v="5152" actId="1076"/>
          <ac:picMkLst>
            <pc:docMk/>
            <pc:sldMk cId="903257083" sldId="304"/>
            <ac:picMk id="39" creationId="{94D31897-D45C-DC80-30EF-134B23E9E45F}"/>
          </ac:picMkLst>
        </pc:picChg>
        <pc:cxnChg chg="add del mod">
          <ac:chgData name="Elkamash, Mohamed" userId="2e41e23f-3cf5-4584-a732-89b189927f14" providerId="ADAL" clId="{1A25B5F2-4481-4F19-B9B8-A1994DB0CFC9}" dt="2024-03-27T21:47:50.119" v="4484" actId="478"/>
          <ac:cxnSpMkLst>
            <pc:docMk/>
            <pc:sldMk cId="903257083" sldId="304"/>
            <ac:cxnSpMk id="17" creationId="{A73BC600-7384-CBAC-201C-849C9DD574CC}"/>
          </ac:cxnSpMkLst>
        </pc:cxnChg>
        <pc:cxnChg chg="add del mod">
          <ac:chgData name="Elkamash, Mohamed" userId="2e41e23f-3cf5-4584-a732-89b189927f14" providerId="ADAL" clId="{1A25B5F2-4481-4F19-B9B8-A1994DB0CFC9}" dt="2024-03-27T21:47:50.119" v="4484" actId="478"/>
          <ac:cxnSpMkLst>
            <pc:docMk/>
            <pc:sldMk cId="903257083" sldId="304"/>
            <ac:cxnSpMk id="18" creationId="{F8A3B23C-E91A-2987-C261-3A976B536C5E}"/>
          </ac:cxnSpMkLst>
        </pc:cxnChg>
        <pc:cxnChg chg="add del mod">
          <ac:chgData name="Elkamash, Mohamed" userId="2e41e23f-3cf5-4584-a732-89b189927f14" providerId="ADAL" clId="{1A25B5F2-4481-4F19-B9B8-A1994DB0CFC9}" dt="2024-03-27T21:47:50.119" v="4484" actId="478"/>
          <ac:cxnSpMkLst>
            <pc:docMk/>
            <pc:sldMk cId="903257083" sldId="304"/>
            <ac:cxnSpMk id="19" creationId="{CD282933-5E0C-133B-3CD9-5411B3EF286B}"/>
          </ac:cxnSpMkLst>
        </pc:cxnChg>
        <pc:cxnChg chg="add del mod">
          <ac:chgData name="Elkamash, Mohamed" userId="2e41e23f-3cf5-4584-a732-89b189927f14" providerId="ADAL" clId="{1A25B5F2-4481-4F19-B9B8-A1994DB0CFC9}" dt="2024-03-27T21:47:50.119" v="4484" actId="478"/>
          <ac:cxnSpMkLst>
            <pc:docMk/>
            <pc:sldMk cId="903257083" sldId="304"/>
            <ac:cxnSpMk id="20" creationId="{3C45D5A1-BDBF-EBEA-5268-3A83DB71E60F}"/>
          </ac:cxnSpMkLst>
        </pc:cxnChg>
        <pc:cxnChg chg="add mod">
          <ac:chgData name="Elkamash, Mohamed" userId="2e41e23f-3cf5-4584-a732-89b189927f14" providerId="ADAL" clId="{1A25B5F2-4481-4F19-B9B8-A1994DB0CFC9}" dt="2024-03-27T21:47:30.259" v="4479"/>
          <ac:cxnSpMkLst>
            <pc:docMk/>
            <pc:sldMk cId="903257083" sldId="304"/>
            <ac:cxnSpMk id="35" creationId="{699F70C6-7DD0-ADF4-B8F7-2A8C51FF5C10}"/>
          </ac:cxnSpMkLst>
        </pc:cxnChg>
        <pc:cxnChg chg="add mod">
          <ac:chgData name="Elkamash, Mohamed" userId="2e41e23f-3cf5-4584-a732-89b189927f14" providerId="ADAL" clId="{1A25B5F2-4481-4F19-B9B8-A1994DB0CFC9}" dt="2024-03-27T21:47:30.259" v="4479"/>
          <ac:cxnSpMkLst>
            <pc:docMk/>
            <pc:sldMk cId="903257083" sldId="304"/>
            <ac:cxnSpMk id="36" creationId="{E49666D3-A4F7-10B6-380E-F95A084EA6C8}"/>
          </ac:cxnSpMkLst>
        </pc:cxnChg>
        <pc:cxnChg chg="add mod">
          <ac:chgData name="Elkamash, Mohamed" userId="2e41e23f-3cf5-4584-a732-89b189927f14" providerId="ADAL" clId="{1A25B5F2-4481-4F19-B9B8-A1994DB0CFC9}" dt="2024-03-27T21:47:30.259" v="4479"/>
          <ac:cxnSpMkLst>
            <pc:docMk/>
            <pc:sldMk cId="903257083" sldId="304"/>
            <ac:cxnSpMk id="37" creationId="{7BED1B75-FD41-9096-4FB4-5E8C5106C7E8}"/>
          </ac:cxnSpMkLst>
        </pc:cxnChg>
        <pc:cxnChg chg="add mod">
          <ac:chgData name="Elkamash, Mohamed" userId="2e41e23f-3cf5-4584-a732-89b189927f14" providerId="ADAL" clId="{1A25B5F2-4481-4F19-B9B8-A1994DB0CFC9}" dt="2024-03-27T21:47:30.259" v="4479"/>
          <ac:cxnSpMkLst>
            <pc:docMk/>
            <pc:sldMk cId="903257083" sldId="304"/>
            <ac:cxnSpMk id="38" creationId="{812A444A-4D6D-78EA-F355-3237A42B3821}"/>
          </ac:cxnSpMkLst>
        </pc:cxn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3906957869" sldId="304"/>
        </pc:sldMkLst>
      </pc:sldChg>
      <pc:sldChg chg="modSp new mod">
        <pc:chgData name="Elkamash, Mohamed" userId="2e41e23f-3cf5-4584-a732-89b189927f14" providerId="ADAL" clId="{1A25B5F2-4481-4F19-B9B8-A1994DB0CFC9}" dt="2024-03-27T22:19:28.394" v="4834" actId="20577"/>
        <pc:sldMkLst>
          <pc:docMk/>
          <pc:sldMk cId="331328467" sldId="305"/>
        </pc:sldMkLst>
        <pc:spChg chg="mod">
          <ac:chgData name="Elkamash, Mohamed" userId="2e41e23f-3cf5-4584-a732-89b189927f14" providerId="ADAL" clId="{1A25B5F2-4481-4F19-B9B8-A1994DB0CFC9}" dt="2024-03-27T22:08:27.869" v="4649" actId="20577"/>
          <ac:spMkLst>
            <pc:docMk/>
            <pc:sldMk cId="331328467" sldId="305"/>
            <ac:spMk id="2" creationId="{0839AC66-A53C-A061-D905-503354DF4F60}"/>
          </ac:spMkLst>
        </pc:spChg>
        <pc:spChg chg="mod">
          <ac:chgData name="Elkamash, Mohamed" userId="2e41e23f-3cf5-4584-a732-89b189927f14" providerId="ADAL" clId="{1A25B5F2-4481-4F19-B9B8-A1994DB0CFC9}" dt="2024-03-27T22:19:28.394" v="4834" actId="20577"/>
          <ac:spMkLst>
            <pc:docMk/>
            <pc:sldMk cId="331328467" sldId="305"/>
            <ac:spMk id="3" creationId="{6D5F7A6B-5EA1-1DA0-4898-A5A582FB7414}"/>
          </ac:spMkLst>
        </pc:spChg>
      </pc:sldChg>
      <pc:sldChg chg="modSp new del mod">
        <pc:chgData name="Elkamash, Mohamed" userId="2e41e23f-3cf5-4584-a732-89b189927f14" providerId="ADAL" clId="{1A25B5F2-4481-4F19-B9B8-A1994DB0CFC9}" dt="2024-03-27T21:57:50.579" v="4603" actId="47"/>
        <pc:sldMkLst>
          <pc:docMk/>
          <pc:sldMk cId="2137243412" sldId="305"/>
        </pc:sldMkLst>
        <pc:spChg chg="mod">
          <ac:chgData name="Elkamash, Mohamed" userId="2e41e23f-3cf5-4584-a732-89b189927f14" providerId="ADAL" clId="{1A25B5F2-4481-4F19-B9B8-A1994DB0CFC9}" dt="2024-03-27T21:56:16.309" v="4564" actId="20577"/>
          <ac:spMkLst>
            <pc:docMk/>
            <pc:sldMk cId="2137243412" sldId="305"/>
            <ac:spMk id="2" creationId="{B376F6DF-2F3C-C565-387A-1969CF57DB9C}"/>
          </ac:spMkLst>
        </pc:spChg>
      </pc:sldChg>
      <pc:sldChg chg="del">
        <pc:chgData name="Elkamash, Mohamed" userId="2e41e23f-3cf5-4584-a732-89b189927f14" providerId="ADAL" clId="{1A25B5F2-4481-4F19-B9B8-A1994DB0CFC9}" dt="2024-03-27T16:56:22.244" v="1" actId="47"/>
        <pc:sldMkLst>
          <pc:docMk/>
          <pc:sldMk cId="2139755043" sldId="305"/>
        </pc:sldMkLst>
      </pc:sldChg>
      <pc:sldMasterChg chg="modSldLayout">
        <pc:chgData name="Elkamash, Mohamed" userId="2e41e23f-3cf5-4584-a732-89b189927f14" providerId="ADAL" clId="{1A25B5F2-4481-4F19-B9B8-A1994DB0CFC9}" dt="2024-03-27T20:47:33.925" v="4018" actId="14100"/>
        <pc:sldMasterMkLst>
          <pc:docMk/>
          <pc:sldMasterMk cId="1299673067" sldId="2147483648"/>
        </pc:sldMasterMkLst>
        <pc:sldLayoutChg chg="modSp mod">
          <pc:chgData name="Elkamash, Mohamed" userId="2e41e23f-3cf5-4584-a732-89b189927f14" providerId="ADAL" clId="{1A25B5F2-4481-4F19-B9B8-A1994DB0CFC9}" dt="2024-03-27T20:47:33.925" v="4018" actId="14100"/>
          <pc:sldLayoutMkLst>
            <pc:docMk/>
            <pc:sldMasterMk cId="1299673067" sldId="2147483648"/>
            <pc:sldLayoutMk cId="885789462" sldId="2147483650"/>
          </pc:sldLayoutMkLst>
          <pc:spChg chg="mod">
            <ac:chgData name="Elkamash, Mohamed" userId="2e41e23f-3cf5-4584-a732-89b189927f14" providerId="ADAL" clId="{1A25B5F2-4481-4F19-B9B8-A1994DB0CFC9}" dt="2024-03-27T20:47:33.925" v="4018" actId="14100"/>
            <ac:spMkLst>
              <pc:docMk/>
              <pc:sldMasterMk cId="1299673067" sldId="2147483648"/>
              <pc:sldLayoutMk cId="885789462" sldId="2147483650"/>
              <ac:spMk id="3" creationId="{EB22AAE2-7E87-B940-7EB3-2057555A3A12}"/>
            </ac:spMkLst>
          </pc:spChg>
        </pc:sldLayoutChg>
      </pc:sldMasterChg>
    </pc:docChg>
  </pc:docChgLst>
  <pc:docChgLst>
    <pc:chgData name="Elkamash, Mohamed" userId="2e41e23f-3cf5-4584-a732-89b189927f14" providerId="ADAL" clId="{FC6A7B8E-E21E-476A-9ABD-122F0EA07827}"/>
    <pc:docChg chg="undo custSel addSld delSld modSld sldOrd modMainMaster">
      <pc:chgData name="Elkamash, Mohamed" userId="2e41e23f-3cf5-4584-a732-89b189927f14" providerId="ADAL" clId="{FC6A7B8E-E21E-476A-9ABD-122F0EA07827}" dt="2024-03-27T16:54:00.537" v="3396" actId="20577"/>
      <pc:docMkLst>
        <pc:docMk/>
      </pc:docMkLst>
      <pc:sldChg chg="del">
        <pc:chgData name="Elkamash, Mohamed" userId="2e41e23f-3cf5-4584-a732-89b189927f14" providerId="ADAL" clId="{FC6A7B8E-E21E-476A-9ABD-122F0EA07827}" dt="2024-03-25T20:56:13.783" v="147" actId="47"/>
        <pc:sldMkLst>
          <pc:docMk/>
          <pc:sldMk cId="615992616" sldId="256"/>
        </pc:sldMkLst>
      </pc:sldChg>
      <pc:sldChg chg="modSp new mod">
        <pc:chgData name="Elkamash, Mohamed" userId="2e41e23f-3cf5-4584-a732-89b189927f14" providerId="ADAL" clId="{FC6A7B8E-E21E-476A-9ABD-122F0EA07827}" dt="2024-03-25T21:06:04.628" v="453" actId="20577"/>
        <pc:sldMkLst>
          <pc:docMk/>
          <pc:sldMk cId="255304413" sldId="257"/>
        </pc:sldMkLst>
        <pc:spChg chg="mod">
          <ac:chgData name="Elkamash, Mohamed" userId="2e41e23f-3cf5-4584-a732-89b189927f14" providerId="ADAL" clId="{FC6A7B8E-E21E-476A-9ABD-122F0EA07827}" dt="2024-03-25T20:55:39.992" v="119" actId="20577"/>
          <ac:spMkLst>
            <pc:docMk/>
            <pc:sldMk cId="255304413" sldId="257"/>
            <ac:spMk id="2" creationId="{EAEE6B11-0440-DE76-3769-935324F847DB}"/>
          </ac:spMkLst>
        </pc:spChg>
        <pc:spChg chg="mod">
          <ac:chgData name="Elkamash, Mohamed" userId="2e41e23f-3cf5-4584-a732-89b189927f14" providerId="ADAL" clId="{FC6A7B8E-E21E-476A-9ABD-122F0EA07827}" dt="2024-03-25T21:06:04.628" v="453" actId="20577"/>
          <ac:spMkLst>
            <pc:docMk/>
            <pc:sldMk cId="255304413" sldId="257"/>
            <ac:spMk id="3" creationId="{862D30C6-005E-25F4-F279-1C9BF404979C}"/>
          </ac:spMkLst>
        </pc:spChg>
      </pc:sldChg>
      <pc:sldChg chg="new del">
        <pc:chgData name="Elkamash, Mohamed" userId="2e41e23f-3cf5-4584-a732-89b189927f14" providerId="ADAL" clId="{FC6A7B8E-E21E-476A-9ABD-122F0EA07827}" dt="2024-03-25T20:55:07.935" v="99" actId="47"/>
        <pc:sldMkLst>
          <pc:docMk/>
          <pc:sldMk cId="405554124" sldId="257"/>
        </pc:sldMkLst>
      </pc:sldChg>
      <pc:sldChg chg="new del">
        <pc:chgData name="Elkamash, Mohamed" userId="2e41e23f-3cf5-4584-a732-89b189927f14" providerId="ADAL" clId="{FC6A7B8E-E21E-476A-9ABD-122F0EA07827}" dt="2024-03-25T20:54:27.998" v="96" actId="47"/>
        <pc:sldMkLst>
          <pc:docMk/>
          <pc:sldMk cId="3150777218" sldId="257"/>
        </pc:sldMkLst>
      </pc:sldChg>
      <pc:sldChg chg="modSp new del mod">
        <pc:chgData name="Elkamash, Mohamed" userId="2e41e23f-3cf5-4584-a732-89b189927f14" providerId="ADAL" clId="{FC6A7B8E-E21E-476A-9ABD-122F0EA07827}" dt="2024-03-25T20:54:26.574" v="95" actId="47"/>
        <pc:sldMkLst>
          <pc:docMk/>
          <pc:sldMk cId="1910124739" sldId="258"/>
        </pc:sldMkLst>
        <pc:spChg chg="mod">
          <ac:chgData name="Elkamash, Mohamed" userId="2e41e23f-3cf5-4584-a732-89b189927f14" providerId="ADAL" clId="{FC6A7B8E-E21E-476A-9ABD-122F0EA07827}" dt="2024-03-25T20:53:38.154" v="88" actId="20577"/>
          <ac:spMkLst>
            <pc:docMk/>
            <pc:sldMk cId="1910124739" sldId="258"/>
            <ac:spMk id="2" creationId="{2E83FE45-257E-BBE6-8BF7-FA8D45EC9E0E}"/>
          </ac:spMkLst>
        </pc:spChg>
      </pc:sldChg>
      <pc:sldChg chg="modSp new del mod">
        <pc:chgData name="Elkamash, Mohamed" userId="2e41e23f-3cf5-4584-a732-89b189927f14" providerId="ADAL" clId="{FC6A7B8E-E21E-476A-9ABD-122F0EA07827}" dt="2024-03-25T20:53:19.873" v="36" actId="47"/>
        <pc:sldMkLst>
          <pc:docMk/>
          <pc:sldMk cId="3029354837" sldId="258"/>
        </pc:sldMkLst>
        <pc:spChg chg="mod">
          <ac:chgData name="Elkamash, Mohamed" userId="2e41e23f-3cf5-4584-a732-89b189927f14" providerId="ADAL" clId="{FC6A7B8E-E21E-476A-9ABD-122F0EA07827}" dt="2024-03-25T20:49:24.197" v="34" actId="20577"/>
          <ac:spMkLst>
            <pc:docMk/>
            <pc:sldMk cId="3029354837" sldId="258"/>
            <ac:spMk id="2" creationId="{E53B84F4-FC08-FC80-BF85-AEF68B6E1DF0}"/>
          </ac:spMkLst>
        </pc:spChg>
      </pc:sldChg>
      <pc:sldChg chg="modSp new mod ord">
        <pc:chgData name="Elkamash, Mohamed" userId="2e41e23f-3cf5-4584-a732-89b189927f14" providerId="ADAL" clId="{FC6A7B8E-E21E-476A-9ABD-122F0EA07827}" dt="2024-03-25T21:06:20.419" v="455"/>
        <pc:sldMkLst>
          <pc:docMk/>
          <pc:sldMk cId="3623345441" sldId="258"/>
        </pc:sldMkLst>
        <pc:spChg chg="mod">
          <ac:chgData name="Elkamash, Mohamed" userId="2e41e23f-3cf5-4584-a732-89b189927f14" providerId="ADAL" clId="{FC6A7B8E-E21E-476A-9ABD-122F0EA07827}" dt="2024-03-25T20:55:50.782" v="145" actId="20577"/>
          <ac:spMkLst>
            <pc:docMk/>
            <pc:sldMk cId="3623345441" sldId="258"/>
            <ac:spMk id="2" creationId="{C9F00CD0-FF4F-0496-7B6D-D566EE087900}"/>
          </ac:spMkLst>
        </pc:spChg>
        <pc:spChg chg="mod">
          <ac:chgData name="Elkamash, Mohamed" userId="2e41e23f-3cf5-4584-a732-89b189927f14" providerId="ADAL" clId="{FC6A7B8E-E21E-476A-9ABD-122F0EA07827}" dt="2024-03-25T21:04:24.322" v="341" actId="20577"/>
          <ac:spMkLst>
            <pc:docMk/>
            <pc:sldMk cId="3623345441" sldId="258"/>
            <ac:spMk id="3" creationId="{BE45A39A-0940-D1A9-0C98-C68DE05548CE}"/>
          </ac:spMkLst>
        </pc:spChg>
      </pc:sldChg>
      <pc:sldChg chg="addSp modSp add mod">
        <pc:chgData name="Elkamash, Mohamed" userId="2e41e23f-3cf5-4584-a732-89b189927f14" providerId="ADAL" clId="{FC6A7B8E-E21E-476A-9ABD-122F0EA07827}" dt="2024-03-25T20:56:58.224" v="155" actId="1076"/>
        <pc:sldMkLst>
          <pc:docMk/>
          <pc:sldMk cId="2981613436" sldId="283"/>
        </pc:sldMkLst>
        <pc:spChg chg="mod">
          <ac:chgData name="Elkamash, Mohamed" userId="2e41e23f-3cf5-4584-a732-89b189927f14" providerId="ADAL" clId="{FC6A7B8E-E21E-476A-9ABD-122F0EA07827}" dt="2024-03-25T20:56:26.537" v="148" actId="20577"/>
          <ac:spMkLst>
            <pc:docMk/>
            <pc:sldMk cId="2981613436" sldId="283"/>
            <ac:spMk id="4" creationId="{6EE6B1E5-9B9E-FD48-9F48-627803FDB7F5}"/>
          </ac:spMkLst>
        </pc:spChg>
        <pc:picChg chg="add mod">
          <ac:chgData name="Elkamash, Mohamed" userId="2e41e23f-3cf5-4584-a732-89b189927f14" providerId="ADAL" clId="{FC6A7B8E-E21E-476A-9ABD-122F0EA07827}" dt="2024-03-25T20:56:58.224" v="155" actId="1076"/>
          <ac:picMkLst>
            <pc:docMk/>
            <pc:sldMk cId="2981613436" sldId="283"/>
            <ac:picMk id="10" creationId="{044E2569-FA9C-D3D5-11A6-486C5A802BA2}"/>
          </ac:picMkLst>
        </pc:picChg>
      </pc:sldChg>
      <pc:sldChg chg="addSp delSp modSp new mod">
        <pc:chgData name="Elkamash, Mohamed" userId="2e41e23f-3cf5-4584-a732-89b189927f14" providerId="ADAL" clId="{FC6A7B8E-E21E-476A-9ABD-122F0EA07827}" dt="2024-03-25T21:07:29.325" v="488"/>
        <pc:sldMkLst>
          <pc:docMk/>
          <pc:sldMk cId="3605151539" sldId="284"/>
        </pc:sldMkLst>
        <pc:spChg chg="mod">
          <ac:chgData name="Elkamash, Mohamed" userId="2e41e23f-3cf5-4584-a732-89b189927f14" providerId="ADAL" clId="{FC6A7B8E-E21E-476A-9ABD-122F0EA07827}" dt="2024-03-25T21:07:11.237" v="486" actId="20577"/>
          <ac:spMkLst>
            <pc:docMk/>
            <pc:sldMk cId="3605151539" sldId="284"/>
            <ac:spMk id="2" creationId="{CBDFF954-9899-3B69-27FF-9F8E7B15914F}"/>
          </ac:spMkLst>
        </pc:spChg>
        <pc:spChg chg="del">
          <ac:chgData name="Elkamash, Mohamed" userId="2e41e23f-3cf5-4584-a732-89b189927f14" providerId="ADAL" clId="{FC6A7B8E-E21E-476A-9ABD-122F0EA07827}" dt="2024-03-25T21:07:28.885" v="487" actId="478"/>
          <ac:spMkLst>
            <pc:docMk/>
            <pc:sldMk cId="3605151539" sldId="284"/>
            <ac:spMk id="3" creationId="{86A38ECD-FA7E-77C4-50AE-CCF1DC11B2BD}"/>
          </ac:spMkLst>
        </pc:spChg>
        <pc:spChg chg="add mod">
          <ac:chgData name="Elkamash, Mohamed" userId="2e41e23f-3cf5-4584-a732-89b189927f14" providerId="ADAL" clId="{FC6A7B8E-E21E-476A-9ABD-122F0EA07827}" dt="2024-03-25T21:07:29.325" v="488"/>
          <ac:spMkLst>
            <pc:docMk/>
            <pc:sldMk cId="3605151539" sldId="284"/>
            <ac:spMk id="6" creationId="{5F4653FD-2D8C-9551-14BE-640BFE3A15EE}"/>
          </ac:spMkLst>
        </pc:spChg>
        <pc:spChg chg="add mod">
          <ac:chgData name="Elkamash, Mohamed" userId="2e41e23f-3cf5-4584-a732-89b189927f14" providerId="ADAL" clId="{FC6A7B8E-E21E-476A-9ABD-122F0EA07827}" dt="2024-03-25T21:07:29.325" v="488"/>
          <ac:spMkLst>
            <pc:docMk/>
            <pc:sldMk cId="3605151539" sldId="284"/>
            <ac:spMk id="8" creationId="{58A7D9AF-E3E8-0F13-176C-9311DEE4EC56}"/>
          </ac:spMkLst>
        </pc:spChg>
        <pc:picChg chg="add mod">
          <ac:chgData name="Elkamash, Mohamed" userId="2e41e23f-3cf5-4584-a732-89b189927f14" providerId="ADAL" clId="{FC6A7B8E-E21E-476A-9ABD-122F0EA07827}" dt="2024-03-25T21:07:29.325" v="488"/>
          <ac:picMkLst>
            <pc:docMk/>
            <pc:sldMk cId="3605151539" sldId="284"/>
            <ac:picMk id="5" creationId="{BAC17DDA-804A-DB03-5D1C-3E08C9FAA4C4}"/>
          </ac:picMkLst>
        </pc:picChg>
        <pc:picChg chg="add mod">
          <ac:chgData name="Elkamash, Mohamed" userId="2e41e23f-3cf5-4584-a732-89b189927f14" providerId="ADAL" clId="{FC6A7B8E-E21E-476A-9ABD-122F0EA07827}" dt="2024-03-25T21:07:29.325" v="488"/>
          <ac:picMkLst>
            <pc:docMk/>
            <pc:sldMk cId="3605151539" sldId="284"/>
            <ac:picMk id="7" creationId="{2A28A61A-CAE3-DABA-A0EA-FB27971C67B0}"/>
          </ac:picMkLst>
        </pc:picChg>
      </pc:sldChg>
      <pc:sldChg chg="addSp delSp modSp new del mod">
        <pc:chgData name="Elkamash, Mohamed" userId="2e41e23f-3cf5-4584-a732-89b189927f14" providerId="ADAL" clId="{FC6A7B8E-E21E-476A-9ABD-122F0EA07827}" dt="2024-03-25T21:21:53.759" v="895" actId="47"/>
        <pc:sldMkLst>
          <pc:docMk/>
          <pc:sldMk cId="4160699404" sldId="285"/>
        </pc:sldMkLst>
        <pc:spChg chg="mod">
          <ac:chgData name="Elkamash, Mohamed" userId="2e41e23f-3cf5-4584-a732-89b189927f14" providerId="ADAL" clId="{FC6A7B8E-E21E-476A-9ABD-122F0EA07827}" dt="2024-03-25T21:08:08.171" v="519" actId="20577"/>
          <ac:spMkLst>
            <pc:docMk/>
            <pc:sldMk cId="4160699404" sldId="285"/>
            <ac:spMk id="2" creationId="{1E06CC3D-1295-DDF8-A1B6-C51E39326547}"/>
          </ac:spMkLst>
        </pc:spChg>
        <pc:spChg chg="add del">
          <ac:chgData name="Elkamash, Mohamed" userId="2e41e23f-3cf5-4584-a732-89b189927f14" providerId="ADAL" clId="{FC6A7B8E-E21E-476A-9ABD-122F0EA07827}" dt="2024-03-25T21:21:51.811" v="894"/>
          <ac:spMkLst>
            <pc:docMk/>
            <pc:sldMk cId="4160699404" sldId="285"/>
            <ac:spMk id="3" creationId="{09A90145-AD3C-3843-02CF-B50D5E2F626D}"/>
          </ac:spMkLst>
        </pc:spChg>
        <pc:graphicFrameChg chg="add mod">
          <ac:chgData name="Elkamash, Mohamed" userId="2e41e23f-3cf5-4584-a732-89b189927f14" providerId="ADAL" clId="{FC6A7B8E-E21E-476A-9ABD-122F0EA07827}" dt="2024-03-25T21:21:51.811" v="894"/>
          <ac:graphicFrameMkLst>
            <pc:docMk/>
            <pc:sldMk cId="4160699404" sldId="285"/>
            <ac:graphicFrameMk id="5" creationId="{DE268C1A-E30F-A8A7-3CF4-EC215E5017B7}"/>
          </ac:graphicFrameMkLst>
        </pc:graphicFrameChg>
      </pc:sldChg>
      <pc:sldChg chg="addSp delSp modSp new mod addAnim delAnim modAnim">
        <pc:chgData name="Elkamash, Mohamed" userId="2e41e23f-3cf5-4584-a732-89b189927f14" providerId="ADAL" clId="{FC6A7B8E-E21E-476A-9ABD-122F0EA07827}" dt="2024-03-27T16:54:00.537" v="3396" actId="20577"/>
        <pc:sldMkLst>
          <pc:docMk/>
          <pc:sldMk cId="1566914699" sldId="286"/>
        </pc:sldMkLst>
        <pc:spChg chg="mod">
          <ac:chgData name="Elkamash, Mohamed" userId="2e41e23f-3cf5-4584-a732-89b189927f14" providerId="ADAL" clId="{FC6A7B8E-E21E-476A-9ABD-122F0EA07827}" dt="2024-03-25T21:08:22.700" v="549" actId="20577"/>
          <ac:spMkLst>
            <pc:docMk/>
            <pc:sldMk cId="1566914699" sldId="286"/>
            <ac:spMk id="2" creationId="{B430A237-ABB2-60F0-C776-917ED395F5CA}"/>
          </ac:spMkLst>
        </pc:spChg>
        <pc:spChg chg="del mod">
          <ac:chgData name="Elkamash, Mohamed" userId="2e41e23f-3cf5-4584-a732-89b189927f14" providerId="ADAL" clId="{FC6A7B8E-E21E-476A-9ABD-122F0EA07827}" dt="2024-03-25T21:10:35.534" v="576" actId="478"/>
          <ac:spMkLst>
            <pc:docMk/>
            <pc:sldMk cId="1566914699" sldId="286"/>
            <ac:spMk id="3" creationId="{934C6C17-8BB0-FD64-C559-2DCEA6AE82A4}"/>
          </ac:spMkLst>
        </pc:spChg>
        <pc:spChg chg="add del mod">
          <ac:chgData name="Elkamash, Mohamed" userId="2e41e23f-3cf5-4584-a732-89b189927f14" providerId="ADAL" clId="{FC6A7B8E-E21E-476A-9ABD-122F0EA07827}" dt="2024-03-25T21:10:37.915" v="577" actId="478"/>
          <ac:spMkLst>
            <pc:docMk/>
            <pc:sldMk cId="1566914699" sldId="286"/>
            <ac:spMk id="6" creationId="{32DAF043-80C5-3034-2840-F913F699F890}"/>
          </ac:spMkLst>
        </pc:spChg>
        <pc:spChg chg="add del mod">
          <ac:chgData name="Elkamash, Mohamed" userId="2e41e23f-3cf5-4584-a732-89b189927f14" providerId="ADAL" clId="{FC6A7B8E-E21E-476A-9ABD-122F0EA07827}" dt="2024-03-25T21:14:44.187" v="748" actId="478"/>
          <ac:spMkLst>
            <pc:docMk/>
            <pc:sldMk cId="1566914699" sldId="286"/>
            <ac:spMk id="9" creationId="{BC525666-DE72-315C-5CDE-145F20F4F42A}"/>
          </ac:spMkLst>
        </pc:spChg>
        <pc:spChg chg="add mod">
          <ac:chgData name="Elkamash, Mohamed" userId="2e41e23f-3cf5-4584-a732-89b189927f14" providerId="ADAL" clId="{FC6A7B8E-E21E-476A-9ABD-122F0EA07827}" dt="2024-03-25T21:18:15.848" v="765"/>
          <ac:spMkLst>
            <pc:docMk/>
            <pc:sldMk cId="1566914699" sldId="286"/>
            <ac:spMk id="10" creationId="{0D721D48-DEBC-3C8A-61DA-E9A6089A7416}"/>
          </ac:spMkLst>
        </pc:spChg>
        <pc:spChg chg="add del mod">
          <ac:chgData name="Elkamash, Mohamed" userId="2e41e23f-3cf5-4584-a732-89b189927f14" providerId="ADAL" clId="{FC6A7B8E-E21E-476A-9ABD-122F0EA07827}" dt="2024-03-25T21:19:22.223" v="777" actId="478"/>
          <ac:spMkLst>
            <pc:docMk/>
            <pc:sldMk cId="1566914699" sldId="286"/>
            <ac:spMk id="17" creationId="{37A6D25D-76A7-8303-4669-E78A2FAE27D5}"/>
          </ac:spMkLst>
        </pc:spChg>
        <pc:graphicFrameChg chg="add mod modGraphic">
          <ac:chgData name="Elkamash, Mohamed" userId="2e41e23f-3cf5-4584-a732-89b189927f14" providerId="ADAL" clId="{FC6A7B8E-E21E-476A-9ABD-122F0EA07827}" dt="2024-03-27T16:54:00.537" v="3396" actId="20577"/>
          <ac:graphicFrameMkLst>
            <pc:docMk/>
            <pc:sldMk cId="1566914699" sldId="286"/>
            <ac:graphicFrameMk id="7" creationId="{E19EFD51-8F15-AFB1-79E0-44E6FDF194F2}"/>
          </ac:graphicFrameMkLst>
        </pc:graphicFrameChg>
        <pc:picChg chg="add del mod ord">
          <ac:chgData name="Elkamash, Mohamed" userId="2e41e23f-3cf5-4584-a732-89b189927f14" providerId="ADAL" clId="{FC6A7B8E-E21E-476A-9ABD-122F0EA07827}" dt="2024-03-25T21:30:13.643" v="1172" actId="1076"/>
          <ac:picMkLst>
            <pc:docMk/>
            <pc:sldMk cId="1566914699" sldId="286"/>
            <ac:picMk id="8" creationId="{EB83B4DA-510F-B7D9-5BB6-80675C48BD81}"/>
          </ac:picMkLst>
        </pc:picChg>
        <pc:picChg chg="add mod">
          <ac:chgData name="Elkamash, Mohamed" userId="2e41e23f-3cf5-4584-a732-89b189927f14" providerId="ADAL" clId="{FC6A7B8E-E21E-476A-9ABD-122F0EA07827}" dt="2024-03-25T21:18:15.848" v="765"/>
          <ac:picMkLst>
            <pc:docMk/>
            <pc:sldMk cId="1566914699" sldId="286"/>
            <ac:picMk id="11" creationId="{DD7E81D2-5961-CBD3-65D1-E9EC7B336679}"/>
          </ac:picMkLst>
        </pc:picChg>
        <pc:picChg chg="add mod">
          <ac:chgData name="Elkamash, Mohamed" userId="2e41e23f-3cf5-4584-a732-89b189927f14" providerId="ADAL" clId="{FC6A7B8E-E21E-476A-9ABD-122F0EA07827}" dt="2024-03-25T21:18:15.848" v="765"/>
          <ac:picMkLst>
            <pc:docMk/>
            <pc:sldMk cId="1566914699" sldId="286"/>
            <ac:picMk id="12" creationId="{81E3501A-CB5D-134D-6D15-7E9AFE5B1DDB}"/>
          </ac:picMkLst>
        </pc:picChg>
        <pc:picChg chg="add mod">
          <ac:chgData name="Elkamash, Mohamed" userId="2e41e23f-3cf5-4584-a732-89b189927f14" providerId="ADAL" clId="{FC6A7B8E-E21E-476A-9ABD-122F0EA07827}" dt="2024-03-25T21:18:15.848" v="765"/>
          <ac:picMkLst>
            <pc:docMk/>
            <pc:sldMk cId="1566914699" sldId="286"/>
            <ac:picMk id="13" creationId="{79B52899-28F1-1042-68B1-B21855CB6036}"/>
          </ac:picMkLst>
        </pc:picChg>
        <pc:picChg chg="add mod">
          <ac:chgData name="Elkamash, Mohamed" userId="2e41e23f-3cf5-4584-a732-89b189927f14" providerId="ADAL" clId="{FC6A7B8E-E21E-476A-9ABD-122F0EA07827}" dt="2024-03-25T21:18:15.848" v="765"/>
          <ac:picMkLst>
            <pc:docMk/>
            <pc:sldMk cId="1566914699" sldId="286"/>
            <ac:picMk id="14" creationId="{71842DFF-0803-EF3C-ABB5-1E62154F472D}"/>
          </ac:picMkLst>
        </pc:picChg>
        <pc:picChg chg="add mod">
          <ac:chgData name="Elkamash, Mohamed" userId="2e41e23f-3cf5-4584-a732-89b189927f14" providerId="ADAL" clId="{FC6A7B8E-E21E-476A-9ABD-122F0EA07827}" dt="2024-03-25T21:18:15.848" v="765"/>
          <ac:picMkLst>
            <pc:docMk/>
            <pc:sldMk cId="1566914699" sldId="286"/>
            <ac:picMk id="16" creationId="{D7B28A86-07EC-A8C8-6767-8CA90FE8C32F}"/>
          </ac:picMkLst>
        </pc:picChg>
        <pc:picChg chg="add del mod">
          <ac:chgData name="Elkamash, Mohamed" userId="2e41e23f-3cf5-4584-a732-89b189927f14" providerId="ADAL" clId="{FC6A7B8E-E21E-476A-9ABD-122F0EA07827}" dt="2024-03-25T21:19:22.223" v="777" actId="478"/>
          <ac:picMkLst>
            <pc:docMk/>
            <pc:sldMk cId="1566914699" sldId="286"/>
            <ac:picMk id="18" creationId="{A19F5CD2-28AE-DA0E-4BFD-A33BA192523D}"/>
          </ac:picMkLst>
        </pc:picChg>
        <pc:picChg chg="add del mod">
          <ac:chgData name="Elkamash, Mohamed" userId="2e41e23f-3cf5-4584-a732-89b189927f14" providerId="ADAL" clId="{FC6A7B8E-E21E-476A-9ABD-122F0EA07827}" dt="2024-03-25T21:19:22.223" v="777" actId="478"/>
          <ac:picMkLst>
            <pc:docMk/>
            <pc:sldMk cId="1566914699" sldId="286"/>
            <ac:picMk id="19" creationId="{983681B9-E2EC-9B7E-A3DE-7CD14A1763C4}"/>
          </ac:picMkLst>
        </pc:picChg>
        <pc:picChg chg="add del mod">
          <ac:chgData name="Elkamash, Mohamed" userId="2e41e23f-3cf5-4584-a732-89b189927f14" providerId="ADAL" clId="{FC6A7B8E-E21E-476A-9ABD-122F0EA07827}" dt="2024-03-25T21:19:24.081" v="778" actId="478"/>
          <ac:picMkLst>
            <pc:docMk/>
            <pc:sldMk cId="1566914699" sldId="286"/>
            <ac:picMk id="20" creationId="{C9BA9E7A-A44A-1457-62E7-F6524B3DC141}"/>
          </ac:picMkLst>
        </pc:picChg>
        <pc:picChg chg="add del mod">
          <ac:chgData name="Elkamash, Mohamed" userId="2e41e23f-3cf5-4584-a732-89b189927f14" providerId="ADAL" clId="{FC6A7B8E-E21E-476A-9ABD-122F0EA07827}" dt="2024-03-25T21:19:22.223" v="777" actId="478"/>
          <ac:picMkLst>
            <pc:docMk/>
            <pc:sldMk cId="1566914699" sldId="286"/>
            <ac:picMk id="21" creationId="{22914EA9-88D9-FD79-B1E1-0BD7507AB69F}"/>
          </ac:picMkLst>
        </pc:picChg>
        <pc:picChg chg="add del mod">
          <ac:chgData name="Elkamash, Mohamed" userId="2e41e23f-3cf5-4584-a732-89b189927f14" providerId="ADAL" clId="{FC6A7B8E-E21E-476A-9ABD-122F0EA07827}" dt="2024-03-25T21:19:22.223" v="777" actId="478"/>
          <ac:picMkLst>
            <pc:docMk/>
            <pc:sldMk cId="1566914699" sldId="286"/>
            <ac:picMk id="23" creationId="{7380571D-4623-2982-B57B-32EFF10947C8}"/>
          </ac:picMkLst>
        </pc:picChg>
        <pc:picChg chg="add del mod ord">
          <ac:chgData name="Elkamash, Mohamed" userId="2e41e23f-3cf5-4584-a732-89b189927f14" providerId="ADAL" clId="{FC6A7B8E-E21E-476A-9ABD-122F0EA07827}" dt="2024-03-25T21:32:41.440" v="1198" actId="478"/>
          <ac:picMkLst>
            <pc:docMk/>
            <pc:sldMk cId="1566914699" sldId="286"/>
            <ac:picMk id="25" creationId="{D400BBFE-FE19-79B9-8221-789B2E355D88}"/>
          </ac:picMkLst>
        </pc:picChg>
        <pc:picChg chg="add mod">
          <ac:chgData name="Elkamash, Mohamed" userId="2e41e23f-3cf5-4584-a732-89b189927f14" providerId="ADAL" clId="{FC6A7B8E-E21E-476A-9ABD-122F0EA07827}" dt="2024-03-25T21:35:09.159" v="1228" actId="1076"/>
          <ac:picMkLst>
            <pc:docMk/>
            <pc:sldMk cId="1566914699" sldId="286"/>
            <ac:picMk id="27" creationId="{42127C46-5C00-CBD1-CD00-15F9F9647C14}"/>
          </ac:picMkLst>
        </pc:picChg>
        <pc:cxnChg chg="add mod">
          <ac:chgData name="Elkamash, Mohamed" userId="2e41e23f-3cf5-4584-a732-89b189927f14" providerId="ADAL" clId="{FC6A7B8E-E21E-476A-9ABD-122F0EA07827}" dt="2024-03-25T21:18:15.848" v="765"/>
          <ac:cxnSpMkLst>
            <pc:docMk/>
            <pc:sldMk cId="1566914699" sldId="286"/>
            <ac:cxnSpMk id="15" creationId="{7052DB79-3652-C51D-96B9-D9C51103A95E}"/>
          </ac:cxnSpMkLst>
        </pc:cxnChg>
        <pc:cxnChg chg="add del mod">
          <ac:chgData name="Elkamash, Mohamed" userId="2e41e23f-3cf5-4584-a732-89b189927f14" providerId="ADAL" clId="{FC6A7B8E-E21E-476A-9ABD-122F0EA07827}" dt="2024-03-25T21:18:28.627" v="768" actId="478"/>
          <ac:cxnSpMkLst>
            <pc:docMk/>
            <pc:sldMk cId="1566914699" sldId="286"/>
            <ac:cxnSpMk id="22" creationId="{9A38EDD0-63C2-1ADE-0E06-029A27C760DA}"/>
          </ac:cxnSpMkLst>
        </pc:cxnChg>
      </pc:sldChg>
      <pc:sldChg chg="addSp delSp modSp new del mod">
        <pc:chgData name="Elkamash, Mohamed" userId="2e41e23f-3cf5-4584-a732-89b189927f14" providerId="ADAL" clId="{FC6A7B8E-E21E-476A-9ABD-122F0EA07827}" dt="2024-03-25T21:46:11.411" v="1455" actId="47"/>
        <pc:sldMkLst>
          <pc:docMk/>
          <pc:sldMk cId="346571741" sldId="287"/>
        </pc:sldMkLst>
        <pc:spChg chg="mod">
          <ac:chgData name="Elkamash, Mohamed" userId="2e41e23f-3cf5-4584-a732-89b189927f14" providerId="ADAL" clId="{FC6A7B8E-E21E-476A-9ABD-122F0EA07827}" dt="2024-03-25T21:37:04.880" v="1254" actId="20577"/>
          <ac:spMkLst>
            <pc:docMk/>
            <pc:sldMk cId="346571741" sldId="287"/>
            <ac:spMk id="2" creationId="{3E234507-B94E-35A4-0626-BC9094DC82D5}"/>
          </ac:spMkLst>
        </pc:spChg>
        <pc:spChg chg="del">
          <ac:chgData name="Elkamash, Mohamed" userId="2e41e23f-3cf5-4584-a732-89b189927f14" providerId="ADAL" clId="{FC6A7B8E-E21E-476A-9ABD-122F0EA07827}" dt="2024-03-25T21:36:59.953" v="1239" actId="478"/>
          <ac:spMkLst>
            <pc:docMk/>
            <pc:sldMk cId="346571741" sldId="287"/>
            <ac:spMk id="3" creationId="{E33372B1-C669-3907-1E10-F6692FB7AAD7}"/>
          </ac:spMkLst>
        </pc:spChg>
        <pc:spChg chg="add mod">
          <ac:chgData name="Elkamash, Mohamed" userId="2e41e23f-3cf5-4584-a732-89b189927f14" providerId="ADAL" clId="{FC6A7B8E-E21E-476A-9ABD-122F0EA07827}" dt="2024-03-25T21:37:00.459" v="1240"/>
          <ac:spMkLst>
            <pc:docMk/>
            <pc:sldMk cId="346571741" sldId="287"/>
            <ac:spMk id="6" creationId="{14E8D474-589E-4D03-3D21-946DB0566707}"/>
          </ac:spMkLst>
        </pc:spChg>
        <pc:spChg chg="add mod">
          <ac:chgData name="Elkamash, Mohamed" userId="2e41e23f-3cf5-4584-a732-89b189927f14" providerId="ADAL" clId="{FC6A7B8E-E21E-476A-9ABD-122F0EA07827}" dt="2024-03-25T21:37:00.459" v="1240"/>
          <ac:spMkLst>
            <pc:docMk/>
            <pc:sldMk cId="346571741" sldId="287"/>
            <ac:spMk id="7" creationId="{484A0A0D-D72D-0F8A-3B73-DE81063B37DA}"/>
          </ac:spMkLst>
        </pc:spChg>
        <pc:spChg chg="add mod">
          <ac:chgData name="Elkamash, Mohamed" userId="2e41e23f-3cf5-4584-a732-89b189927f14" providerId="ADAL" clId="{FC6A7B8E-E21E-476A-9ABD-122F0EA07827}" dt="2024-03-25T21:37:00.459" v="1240"/>
          <ac:spMkLst>
            <pc:docMk/>
            <pc:sldMk cId="346571741" sldId="287"/>
            <ac:spMk id="8" creationId="{E4BFDB69-CB92-571F-7C12-9F57BA5D2F78}"/>
          </ac:spMkLst>
        </pc:spChg>
        <pc:spChg chg="add mod">
          <ac:chgData name="Elkamash, Mohamed" userId="2e41e23f-3cf5-4584-a732-89b189927f14" providerId="ADAL" clId="{FC6A7B8E-E21E-476A-9ABD-122F0EA07827}" dt="2024-03-25T21:37:00.459" v="1240"/>
          <ac:spMkLst>
            <pc:docMk/>
            <pc:sldMk cId="346571741" sldId="287"/>
            <ac:spMk id="9" creationId="{98DD2969-D8E2-B214-650E-B227C4B9D62F}"/>
          </ac:spMkLst>
        </pc:spChg>
        <pc:spChg chg="add mod">
          <ac:chgData name="Elkamash, Mohamed" userId="2e41e23f-3cf5-4584-a732-89b189927f14" providerId="ADAL" clId="{FC6A7B8E-E21E-476A-9ABD-122F0EA07827}" dt="2024-03-25T21:37:00.459" v="1240"/>
          <ac:spMkLst>
            <pc:docMk/>
            <pc:sldMk cId="346571741" sldId="287"/>
            <ac:spMk id="10" creationId="{1E462FDF-5E1F-92B9-7925-9218FAA4EB31}"/>
          </ac:spMkLst>
        </pc:spChg>
        <pc:spChg chg="add mod">
          <ac:chgData name="Elkamash, Mohamed" userId="2e41e23f-3cf5-4584-a732-89b189927f14" providerId="ADAL" clId="{FC6A7B8E-E21E-476A-9ABD-122F0EA07827}" dt="2024-03-25T21:37:00.459" v="1240"/>
          <ac:spMkLst>
            <pc:docMk/>
            <pc:sldMk cId="346571741" sldId="287"/>
            <ac:spMk id="11" creationId="{0282DB3B-A377-A823-17DA-6463D057680D}"/>
          </ac:spMkLst>
        </pc:spChg>
        <pc:spChg chg="add mod">
          <ac:chgData name="Elkamash, Mohamed" userId="2e41e23f-3cf5-4584-a732-89b189927f14" providerId="ADAL" clId="{FC6A7B8E-E21E-476A-9ABD-122F0EA07827}" dt="2024-03-25T21:37:00.459" v="1240"/>
          <ac:spMkLst>
            <pc:docMk/>
            <pc:sldMk cId="346571741" sldId="287"/>
            <ac:spMk id="14" creationId="{A1176AD1-0427-6540-54C7-DF3CF5FC5754}"/>
          </ac:spMkLst>
        </pc:spChg>
        <pc:spChg chg="add mod">
          <ac:chgData name="Elkamash, Mohamed" userId="2e41e23f-3cf5-4584-a732-89b189927f14" providerId="ADAL" clId="{FC6A7B8E-E21E-476A-9ABD-122F0EA07827}" dt="2024-03-25T21:37:00.459" v="1240"/>
          <ac:spMkLst>
            <pc:docMk/>
            <pc:sldMk cId="346571741" sldId="287"/>
            <ac:spMk id="15" creationId="{D01F877A-A5D4-8DC9-E2AF-B6E91A4446E9}"/>
          </ac:spMkLst>
        </pc:spChg>
        <pc:graphicFrameChg chg="add mod modGraphic">
          <ac:chgData name="Elkamash, Mohamed" userId="2e41e23f-3cf5-4584-a732-89b189927f14" providerId="ADAL" clId="{FC6A7B8E-E21E-476A-9ABD-122F0EA07827}" dt="2024-03-25T21:43:47.878" v="1372" actId="1076"/>
          <ac:graphicFrameMkLst>
            <pc:docMk/>
            <pc:sldMk cId="346571741" sldId="287"/>
            <ac:graphicFrameMk id="5" creationId="{9FAD20B6-49B4-69E3-0F65-374BCA636F55}"/>
          </ac:graphicFrameMkLst>
        </pc:graphicFrameChg>
        <pc:picChg chg="add mod">
          <ac:chgData name="Elkamash, Mohamed" userId="2e41e23f-3cf5-4584-a732-89b189927f14" providerId="ADAL" clId="{FC6A7B8E-E21E-476A-9ABD-122F0EA07827}" dt="2024-03-25T21:37:00.459" v="1240"/>
          <ac:picMkLst>
            <pc:docMk/>
            <pc:sldMk cId="346571741" sldId="287"/>
            <ac:picMk id="12" creationId="{A1E7F3B6-447D-8146-8019-55AEA382EB8A}"/>
          </ac:picMkLst>
        </pc:picChg>
        <pc:picChg chg="add mod">
          <ac:chgData name="Elkamash, Mohamed" userId="2e41e23f-3cf5-4584-a732-89b189927f14" providerId="ADAL" clId="{FC6A7B8E-E21E-476A-9ABD-122F0EA07827}" dt="2024-03-25T21:37:00.459" v="1240"/>
          <ac:picMkLst>
            <pc:docMk/>
            <pc:sldMk cId="346571741" sldId="287"/>
            <ac:picMk id="13" creationId="{95DF1F88-8A91-BEB0-77F1-85AC7C1D483F}"/>
          </ac:picMkLst>
        </pc:picChg>
        <pc:cxnChg chg="add mod">
          <ac:chgData name="Elkamash, Mohamed" userId="2e41e23f-3cf5-4584-a732-89b189927f14" providerId="ADAL" clId="{FC6A7B8E-E21E-476A-9ABD-122F0EA07827}" dt="2024-03-25T21:37:00.459" v="1240"/>
          <ac:cxnSpMkLst>
            <pc:docMk/>
            <pc:sldMk cId="346571741" sldId="287"/>
            <ac:cxnSpMk id="16" creationId="{6AB84FA9-0327-EDE7-AC68-0EA1DD8B1B2B}"/>
          </ac:cxnSpMkLst>
        </pc:cxnChg>
        <pc:cxnChg chg="add mod">
          <ac:chgData name="Elkamash, Mohamed" userId="2e41e23f-3cf5-4584-a732-89b189927f14" providerId="ADAL" clId="{FC6A7B8E-E21E-476A-9ABD-122F0EA07827}" dt="2024-03-25T21:43:47.878" v="1372" actId="1076"/>
          <ac:cxnSpMkLst>
            <pc:docMk/>
            <pc:sldMk cId="346571741" sldId="287"/>
            <ac:cxnSpMk id="17" creationId="{9A3CBF15-84C7-A623-CA36-7F182CAC8FF7}"/>
          </ac:cxnSpMkLst>
        </pc:cxnChg>
        <pc:cxnChg chg="add mod">
          <ac:chgData name="Elkamash, Mohamed" userId="2e41e23f-3cf5-4584-a732-89b189927f14" providerId="ADAL" clId="{FC6A7B8E-E21E-476A-9ABD-122F0EA07827}" dt="2024-03-25T21:37:00.459" v="1240"/>
          <ac:cxnSpMkLst>
            <pc:docMk/>
            <pc:sldMk cId="346571741" sldId="287"/>
            <ac:cxnSpMk id="18" creationId="{EC3EC160-7065-5333-5FFF-C8581B131C03}"/>
          </ac:cxnSpMkLst>
        </pc:cxnChg>
        <pc:cxnChg chg="add mod">
          <ac:chgData name="Elkamash, Mohamed" userId="2e41e23f-3cf5-4584-a732-89b189927f14" providerId="ADAL" clId="{FC6A7B8E-E21E-476A-9ABD-122F0EA07827}" dt="2024-03-25T21:37:00.459" v="1240"/>
          <ac:cxnSpMkLst>
            <pc:docMk/>
            <pc:sldMk cId="346571741" sldId="287"/>
            <ac:cxnSpMk id="19" creationId="{AE94CAE3-7219-FE03-7820-872ED6F7EDCA}"/>
          </ac:cxnSpMkLst>
        </pc:cxnChg>
      </pc:sldChg>
      <pc:sldChg chg="addSp delSp modSp new del mod">
        <pc:chgData name="Elkamash, Mohamed" userId="2e41e23f-3cf5-4584-a732-89b189927f14" providerId="ADAL" clId="{FC6A7B8E-E21E-476A-9ABD-122F0EA07827}" dt="2024-03-25T21:36:17.504" v="1237" actId="47"/>
        <pc:sldMkLst>
          <pc:docMk/>
          <pc:sldMk cId="452879336" sldId="287"/>
        </pc:sldMkLst>
        <pc:spChg chg="add mod">
          <ac:chgData name="Elkamash, Mohamed" userId="2e41e23f-3cf5-4584-a732-89b189927f14" providerId="ADAL" clId="{FC6A7B8E-E21E-476A-9ABD-122F0EA07827}" dt="2024-03-25T21:32:52.298" v="1200" actId="14100"/>
          <ac:spMkLst>
            <pc:docMk/>
            <pc:sldMk cId="452879336" sldId="287"/>
            <ac:spMk id="3" creationId="{21F8F1EE-7A74-3D77-B544-174B6C84D952}"/>
          </ac:spMkLst>
        </pc:spChg>
        <pc:picChg chg="add mod">
          <ac:chgData name="Elkamash, Mohamed" userId="2e41e23f-3cf5-4584-a732-89b189927f14" providerId="ADAL" clId="{FC6A7B8E-E21E-476A-9ABD-122F0EA07827}" dt="2024-03-25T21:31:15.130" v="1176" actId="688"/>
          <ac:picMkLst>
            <pc:docMk/>
            <pc:sldMk cId="452879336" sldId="287"/>
            <ac:picMk id="4" creationId="{A649D070-2F10-0A5D-85F4-EB1CFDEB408E}"/>
          </ac:picMkLst>
        </pc:picChg>
        <pc:picChg chg="add mod modCrop">
          <ac:chgData name="Elkamash, Mohamed" userId="2e41e23f-3cf5-4584-a732-89b189927f14" providerId="ADAL" clId="{FC6A7B8E-E21E-476A-9ABD-122F0EA07827}" dt="2024-03-25T21:33:36.888" v="1210" actId="732"/>
          <ac:picMkLst>
            <pc:docMk/>
            <pc:sldMk cId="452879336" sldId="287"/>
            <ac:picMk id="5" creationId="{5EDE841B-9EA2-D67A-8830-1063C246340C}"/>
          </ac:picMkLst>
        </pc:picChg>
        <pc:picChg chg="add mod">
          <ac:chgData name="Elkamash, Mohamed" userId="2e41e23f-3cf5-4584-a732-89b189927f14" providerId="ADAL" clId="{FC6A7B8E-E21E-476A-9ABD-122F0EA07827}" dt="2024-03-25T21:34:29.749" v="1220" actId="1076"/>
          <ac:picMkLst>
            <pc:docMk/>
            <pc:sldMk cId="452879336" sldId="287"/>
            <ac:picMk id="6" creationId="{D60BE71C-2A08-8C19-C74C-7D03FBA0A14E}"/>
          </ac:picMkLst>
        </pc:picChg>
        <pc:picChg chg="add mod">
          <ac:chgData name="Elkamash, Mohamed" userId="2e41e23f-3cf5-4584-a732-89b189927f14" providerId="ADAL" clId="{FC6A7B8E-E21E-476A-9ABD-122F0EA07827}" dt="2024-03-25T21:34:38.499" v="1222" actId="1076"/>
          <ac:picMkLst>
            <pc:docMk/>
            <pc:sldMk cId="452879336" sldId="287"/>
            <ac:picMk id="7" creationId="{333B5CE2-A98C-0778-940A-1BA4BB840915}"/>
          </ac:picMkLst>
        </pc:picChg>
        <pc:picChg chg="add del mod">
          <ac:chgData name="Elkamash, Mohamed" userId="2e41e23f-3cf5-4584-a732-89b189927f14" providerId="ADAL" clId="{FC6A7B8E-E21E-476A-9ABD-122F0EA07827}" dt="2024-03-25T21:34:35.151" v="1221" actId="478"/>
          <ac:picMkLst>
            <pc:docMk/>
            <pc:sldMk cId="452879336" sldId="287"/>
            <ac:picMk id="9" creationId="{0235A662-CDD6-E310-4AB3-A579A96BD3E2}"/>
          </ac:picMkLst>
        </pc:picChg>
        <pc:cxnChg chg="add del mod">
          <ac:chgData name="Elkamash, Mohamed" userId="2e41e23f-3cf5-4584-a732-89b189927f14" providerId="ADAL" clId="{FC6A7B8E-E21E-476A-9ABD-122F0EA07827}" dt="2024-03-25T21:31:18.755" v="1177" actId="478"/>
          <ac:cxnSpMkLst>
            <pc:docMk/>
            <pc:sldMk cId="452879336" sldId="287"/>
            <ac:cxnSpMk id="8" creationId="{0FAEE9F6-342D-6DCE-F418-3097A4B3F726}"/>
          </ac:cxnSpMkLst>
        </pc:cxnChg>
      </pc:sldChg>
      <pc:sldChg chg="new del">
        <pc:chgData name="Elkamash, Mohamed" userId="2e41e23f-3cf5-4584-a732-89b189927f14" providerId="ADAL" clId="{FC6A7B8E-E21E-476A-9ABD-122F0EA07827}" dt="2024-03-25T21:38:08.637" v="1256" actId="47"/>
        <pc:sldMkLst>
          <pc:docMk/>
          <pc:sldMk cId="852689595" sldId="288"/>
        </pc:sldMkLst>
      </pc:sldChg>
      <pc:sldChg chg="addSp delSp modSp new mod">
        <pc:chgData name="Elkamash, Mohamed" userId="2e41e23f-3cf5-4584-a732-89b189927f14" providerId="ADAL" clId="{FC6A7B8E-E21E-476A-9ABD-122F0EA07827}" dt="2024-03-25T21:46:03.671" v="1454" actId="1076"/>
        <pc:sldMkLst>
          <pc:docMk/>
          <pc:sldMk cId="3668867328" sldId="288"/>
        </pc:sldMkLst>
        <pc:spChg chg="mod">
          <ac:chgData name="Elkamash, Mohamed" userId="2e41e23f-3cf5-4584-a732-89b189927f14" providerId="ADAL" clId="{FC6A7B8E-E21E-476A-9ABD-122F0EA07827}" dt="2024-03-25T21:38:18.946" v="1273" actId="1076"/>
          <ac:spMkLst>
            <pc:docMk/>
            <pc:sldMk cId="3668867328" sldId="288"/>
            <ac:spMk id="2" creationId="{4004F796-8B11-8CF3-50E4-461346B4AE0C}"/>
          </ac:spMkLst>
        </pc:spChg>
        <pc:spChg chg="del">
          <ac:chgData name="Elkamash, Mohamed" userId="2e41e23f-3cf5-4584-a732-89b189927f14" providerId="ADAL" clId="{FC6A7B8E-E21E-476A-9ABD-122F0EA07827}" dt="2024-03-25T21:38:21.069" v="1274" actId="478"/>
          <ac:spMkLst>
            <pc:docMk/>
            <pc:sldMk cId="3668867328" sldId="288"/>
            <ac:spMk id="3" creationId="{03195DC6-FA1E-C711-FF22-66DC20EA25EA}"/>
          </ac:spMkLst>
        </pc:spChg>
        <pc:spChg chg="add mod">
          <ac:chgData name="Elkamash, Mohamed" userId="2e41e23f-3cf5-4584-a732-89b189927f14" providerId="ADAL" clId="{FC6A7B8E-E21E-476A-9ABD-122F0EA07827}" dt="2024-03-25T21:43:06.608" v="1364" actId="1076"/>
          <ac:spMkLst>
            <pc:docMk/>
            <pc:sldMk cId="3668867328" sldId="288"/>
            <ac:spMk id="6" creationId="{CC7D91F0-FFC5-2961-FD8B-E37CBC6B3F01}"/>
          </ac:spMkLst>
        </pc:spChg>
        <pc:spChg chg="add mod">
          <ac:chgData name="Elkamash, Mohamed" userId="2e41e23f-3cf5-4584-a732-89b189927f14" providerId="ADAL" clId="{FC6A7B8E-E21E-476A-9ABD-122F0EA07827}" dt="2024-03-25T21:43:23.395" v="1368" actId="1076"/>
          <ac:spMkLst>
            <pc:docMk/>
            <pc:sldMk cId="3668867328" sldId="288"/>
            <ac:spMk id="7" creationId="{872AD953-60FD-1B00-881D-CA3E33930B40}"/>
          </ac:spMkLst>
        </pc:spChg>
        <pc:spChg chg="add mod">
          <ac:chgData name="Elkamash, Mohamed" userId="2e41e23f-3cf5-4584-a732-89b189927f14" providerId="ADAL" clId="{FC6A7B8E-E21E-476A-9ABD-122F0EA07827}" dt="2024-03-25T21:43:00.780" v="1362" actId="1076"/>
          <ac:spMkLst>
            <pc:docMk/>
            <pc:sldMk cId="3668867328" sldId="288"/>
            <ac:spMk id="8" creationId="{FCC6D135-459F-0749-1DF2-023E84C03159}"/>
          </ac:spMkLst>
        </pc:spChg>
        <pc:spChg chg="add mod">
          <ac:chgData name="Elkamash, Mohamed" userId="2e41e23f-3cf5-4584-a732-89b189927f14" providerId="ADAL" clId="{FC6A7B8E-E21E-476A-9ABD-122F0EA07827}" dt="2024-03-25T21:44:07.440" v="1376" actId="1076"/>
          <ac:spMkLst>
            <pc:docMk/>
            <pc:sldMk cId="3668867328" sldId="288"/>
            <ac:spMk id="10" creationId="{37DFB2DC-42E2-7147-79C8-009F63ED36B0}"/>
          </ac:spMkLst>
        </pc:spChg>
        <pc:spChg chg="add mod">
          <ac:chgData name="Elkamash, Mohamed" userId="2e41e23f-3cf5-4584-a732-89b189927f14" providerId="ADAL" clId="{FC6A7B8E-E21E-476A-9ABD-122F0EA07827}" dt="2024-03-25T21:44:07.440" v="1376" actId="1076"/>
          <ac:spMkLst>
            <pc:docMk/>
            <pc:sldMk cId="3668867328" sldId="288"/>
            <ac:spMk id="11" creationId="{58B32689-A28B-6B1F-C8C5-94D9641F201A}"/>
          </ac:spMkLst>
        </pc:spChg>
        <pc:spChg chg="add mod">
          <ac:chgData name="Elkamash, Mohamed" userId="2e41e23f-3cf5-4584-a732-89b189927f14" providerId="ADAL" clId="{FC6A7B8E-E21E-476A-9ABD-122F0EA07827}" dt="2024-03-25T21:44:09.702" v="1377"/>
          <ac:spMkLst>
            <pc:docMk/>
            <pc:sldMk cId="3668867328" sldId="288"/>
            <ac:spMk id="12" creationId="{053B8E42-BA2A-6CC9-2FCF-E64FED8E78C1}"/>
          </ac:spMkLst>
        </pc:spChg>
        <pc:spChg chg="add mod">
          <ac:chgData name="Elkamash, Mohamed" userId="2e41e23f-3cf5-4584-a732-89b189927f14" providerId="ADAL" clId="{FC6A7B8E-E21E-476A-9ABD-122F0EA07827}" dt="2024-03-25T21:44:09.702" v="1377"/>
          <ac:spMkLst>
            <pc:docMk/>
            <pc:sldMk cId="3668867328" sldId="288"/>
            <ac:spMk id="13" creationId="{0DC235D7-6776-5FA4-9F9C-3A47EAD27168}"/>
          </ac:spMkLst>
        </pc:spChg>
        <pc:spChg chg="add mod">
          <ac:chgData name="Elkamash, Mohamed" userId="2e41e23f-3cf5-4584-a732-89b189927f14" providerId="ADAL" clId="{FC6A7B8E-E21E-476A-9ABD-122F0EA07827}" dt="2024-03-25T21:44:27.319" v="1395" actId="1076"/>
          <ac:spMkLst>
            <pc:docMk/>
            <pc:sldMk cId="3668867328" sldId="288"/>
            <ac:spMk id="14" creationId="{0A25F593-F9DB-96FE-671D-0AB86293967D}"/>
          </ac:spMkLst>
        </pc:spChg>
        <pc:spChg chg="add mod">
          <ac:chgData name="Elkamash, Mohamed" userId="2e41e23f-3cf5-4584-a732-89b189927f14" providerId="ADAL" clId="{FC6A7B8E-E21E-476A-9ABD-122F0EA07827}" dt="2024-03-25T21:44:53.808" v="1398" actId="1076"/>
          <ac:spMkLst>
            <pc:docMk/>
            <pc:sldMk cId="3668867328" sldId="288"/>
            <ac:spMk id="15" creationId="{BA9D793F-0F4A-7F2F-AF46-73F92A512480}"/>
          </ac:spMkLst>
        </pc:spChg>
        <pc:spChg chg="add mod">
          <ac:chgData name="Elkamash, Mohamed" userId="2e41e23f-3cf5-4584-a732-89b189927f14" providerId="ADAL" clId="{FC6A7B8E-E21E-476A-9ABD-122F0EA07827}" dt="2024-03-25T21:45:09.612" v="1416" actId="1076"/>
          <ac:spMkLst>
            <pc:docMk/>
            <pc:sldMk cId="3668867328" sldId="288"/>
            <ac:spMk id="17" creationId="{A8C2FEA9-0589-F352-764C-11FEF234DCF9}"/>
          </ac:spMkLst>
        </pc:spChg>
        <pc:spChg chg="add mod">
          <ac:chgData name="Elkamash, Mohamed" userId="2e41e23f-3cf5-4584-a732-89b189927f14" providerId="ADAL" clId="{FC6A7B8E-E21E-476A-9ABD-122F0EA07827}" dt="2024-03-25T21:45:29.223" v="1418" actId="1076"/>
          <ac:spMkLst>
            <pc:docMk/>
            <pc:sldMk cId="3668867328" sldId="288"/>
            <ac:spMk id="18" creationId="{44F91F3D-605D-110B-ADB5-19EEB626F8B3}"/>
          </ac:spMkLst>
        </pc:spChg>
        <pc:spChg chg="add mod">
          <ac:chgData name="Elkamash, Mohamed" userId="2e41e23f-3cf5-4584-a732-89b189927f14" providerId="ADAL" clId="{FC6A7B8E-E21E-476A-9ABD-122F0EA07827}" dt="2024-03-25T21:45:29.223" v="1418" actId="1076"/>
          <ac:spMkLst>
            <pc:docMk/>
            <pc:sldMk cId="3668867328" sldId="288"/>
            <ac:spMk id="19" creationId="{17F3947F-AEB7-ABAB-82D7-E8C7F4DF4AA2}"/>
          </ac:spMkLst>
        </pc:spChg>
        <pc:spChg chg="add mod">
          <ac:chgData name="Elkamash, Mohamed" userId="2e41e23f-3cf5-4584-a732-89b189927f14" providerId="ADAL" clId="{FC6A7B8E-E21E-476A-9ABD-122F0EA07827}" dt="2024-03-25T21:45:30.708" v="1419"/>
          <ac:spMkLst>
            <pc:docMk/>
            <pc:sldMk cId="3668867328" sldId="288"/>
            <ac:spMk id="21" creationId="{161051C7-5799-3C09-A58E-0DAFF3802A27}"/>
          </ac:spMkLst>
        </pc:spChg>
        <pc:spChg chg="add mod">
          <ac:chgData name="Elkamash, Mohamed" userId="2e41e23f-3cf5-4584-a732-89b189927f14" providerId="ADAL" clId="{FC6A7B8E-E21E-476A-9ABD-122F0EA07827}" dt="2024-03-25T21:45:30.708" v="1419"/>
          <ac:spMkLst>
            <pc:docMk/>
            <pc:sldMk cId="3668867328" sldId="288"/>
            <ac:spMk id="22" creationId="{57C8AD7A-336D-95C6-6936-ED81DDE43255}"/>
          </ac:spMkLst>
        </pc:spChg>
        <pc:spChg chg="add mod">
          <ac:chgData name="Elkamash, Mohamed" userId="2e41e23f-3cf5-4584-a732-89b189927f14" providerId="ADAL" clId="{FC6A7B8E-E21E-476A-9ABD-122F0EA07827}" dt="2024-03-25T21:45:40.542" v="1421" actId="1076"/>
          <ac:spMkLst>
            <pc:docMk/>
            <pc:sldMk cId="3668867328" sldId="288"/>
            <ac:spMk id="24" creationId="{5A4149E5-6A91-BF4F-8870-ABE941D689F4}"/>
          </ac:spMkLst>
        </pc:spChg>
        <pc:spChg chg="add mod">
          <ac:chgData name="Elkamash, Mohamed" userId="2e41e23f-3cf5-4584-a732-89b189927f14" providerId="ADAL" clId="{FC6A7B8E-E21E-476A-9ABD-122F0EA07827}" dt="2024-03-25T21:46:03.671" v="1454" actId="1076"/>
          <ac:spMkLst>
            <pc:docMk/>
            <pc:sldMk cId="3668867328" sldId="288"/>
            <ac:spMk id="25" creationId="{E175842D-0A7A-A873-A6BA-7EE78DF479FD}"/>
          </ac:spMkLst>
        </pc:spChg>
        <pc:graphicFrameChg chg="add mod modGraphic">
          <ac:chgData name="Elkamash, Mohamed" userId="2e41e23f-3cf5-4584-a732-89b189927f14" providerId="ADAL" clId="{FC6A7B8E-E21E-476A-9ABD-122F0EA07827}" dt="2024-03-25T21:41:58.964" v="1339" actId="20577"/>
          <ac:graphicFrameMkLst>
            <pc:docMk/>
            <pc:sldMk cId="3668867328" sldId="288"/>
            <ac:graphicFrameMk id="5" creationId="{CEA44964-04ED-1B83-B710-6790F4415509}"/>
          </ac:graphicFrameMkLst>
        </pc:graphicFrameChg>
        <pc:picChg chg="add mod">
          <ac:chgData name="Elkamash, Mohamed" userId="2e41e23f-3cf5-4584-a732-89b189927f14" providerId="ADAL" clId="{FC6A7B8E-E21E-476A-9ABD-122F0EA07827}" dt="2024-03-25T21:43:32.989" v="1370" actId="1076"/>
          <ac:picMkLst>
            <pc:docMk/>
            <pc:sldMk cId="3668867328" sldId="288"/>
            <ac:picMk id="9" creationId="{D6B0564F-E283-DFC1-41F3-E42FD6F5FECE}"/>
          </ac:picMkLst>
        </pc:picChg>
        <pc:picChg chg="add mod">
          <ac:chgData name="Elkamash, Mohamed" userId="2e41e23f-3cf5-4584-a732-89b189927f14" providerId="ADAL" clId="{FC6A7B8E-E21E-476A-9ABD-122F0EA07827}" dt="2024-03-25T21:44:56.963" v="1400" actId="14100"/>
          <ac:picMkLst>
            <pc:docMk/>
            <pc:sldMk cId="3668867328" sldId="288"/>
            <ac:picMk id="16" creationId="{38D48146-E3C8-62CA-4E3A-E3547A2D3121}"/>
          </ac:picMkLst>
        </pc:picChg>
        <pc:cxnChg chg="add mod">
          <ac:chgData name="Elkamash, Mohamed" userId="2e41e23f-3cf5-4584-a732-89b189927f14" providerId="ADAL" clId="{FC6A7B8E-E21E-476A-9ABD-122F0EA07827}" dt="2024-03-25T21:45:29.223" v="1418" actId="1076"/>
          <ac:cxnSpMkLst>
            <pc:docMk/>
            <pc:sldMk cId="3668867328" sldId="288"/>
            <ac:cxnSpMk id="20" creationId="{DDF2CA15-076D-93E4-32E6-72B78CE6FF96}"/>
          </ac:cxnSpMkLst>
        </pc:cxnChg>
        <pc:cxnChg chg="add mod">
          <ac:chgData name="Elkamash, Mohamed" userId="2e41e23f-3cf5-4584-a732-89b189927f14" providerId="ADAL" clId="{FC6A7B8E-E21E-476A-9ABD-122F0EA07827}" dt="2024-03-25T21:45:30.708" v="1419"/>
          <ac:cxnSpMkLst>
            <pc:docMk/>
            <pc:sldMk cId="3668867328" sldId="288"/>
            <ac:cxnSpMk id="23" creationId="{A3D79E9C-1172-B4D5-CEF6-0E4AEA92195C}"/>
          </ac:cxnSpMkLst>
        </pc:cxnChg>
      </pc:sldChg>
      <pc:sldChg chg="modSp new mod">
        <pc:chgData name="Elkamash, Mohamed" userId="2e41e23f-3cf5-4584-a732-89b189927f14" providerId="ADAL" clId="{FC6A7B8E-E21E-476A-9ABD-122F0EA07827}" dt="2024-03-25T21:47:34.964" v="1606" actId="113"/>
        <pc:sldMkLst>
          <pc:docMk/>
          <pc:sldMk cId="3281503010" sldId="289"/>
        </pc:sldMkLst>
        <pc:spChg chg="mod">
          <ac:chgData name="Elkamash, Mohamed" userId="2e41e23f-3cf5-4584-a732-89b189927f14" providerId="ADAL" clId="{FC6A7B8E-E21E-476A-9ABD-122F0EA07827}" dt="2024-03-25T21:47:34.964" v="1606" actId="113"/>
          <ac:spMkLst>
            <pc:docMk/>
            <pc:sldMk cId="3281503010" sldId="289"/>
            <ac:spMk id="2" creationId="{5BE8A8C3-9ACF-FC0F-3BED-A5D1E6544951}"/>
          </ac:spMkLst>
        </pc:spChg>
      </pc:sldChg>
      <pc:sldChg chg="addSp delSp modSp new mod">
        <pc:chgData name="Elkamash, Mohamed" userId="2e41e23f-3cf5-4584-a732-89b189927f14" providerId="ADAL" clId="{FC6A7B8E-E21E-476A-9ABD-122F0EA07827}" dt="2024-03-25T23:35:53.618" v="1672" actId="1076"/>
        <pc:sldMkLst>
          <pc:docMk/>
          <pc:sldMk cId="2258426344" sldId="290"/>
        </pc:sldMkLst>
        <pc:spChg chg="mod">
          <ac:chgData name="Elkamash, Mohamed" userId="2e41e23f-3cf5-4584-a732-89b189927f14" providerId="ADAL" clId="{FC6A7B8E-E21E-476A-9ABD-122F0EA07827}" dt="2024-03-25T23:06:29.908" v="1627" actId="20577"/>
          <ac:spMkLst>
            <pc:docMk/>
            <pc:sldMk cId="2258426344" sldId="290"/>
            <ac:spMk id="2" creationId="{F1DADA56-42AF-33EC-1BC9-04EAD51BEAA6}"/>
          </ac:spMkLst>
        </pc:spChg>
        <pc:spChg chg="del">
          <ac:chgData name="Elkamash, Mohamed" userId="2e41e23f-3cf5-4584-a732-89b189927f14" providerId="ADAL" clId="{FC6A7B8E-E21E-476A-9ABD-122F0EA07827}" dt="2024-03-25T23:06:18.729" v="1610" actId="478"/>
          <ac:spMkLst>
            <pc:docMk/>
            <pc:sldMk cId="2258426344" sldId="290"/>
            <ac:spMk id="3" creationId="{0553F77D-D04C-45D3-A4D7-82C058D7DB07}"/>
          </ac:spMkLst>
        </pc:spChg>
        <pc:spChg chg="add mod">
          <ac:chgData name="Elkamash, Mohamed" userId="2e41e23f-3cf5-4584-a732-89b189927f14" providerId="ADAL" clId="{FC6A7B8E-E21E-476A-9ABD-122F0EA07827}" dt="2024-03-25T23:06:55.731" v="1632" actId="20577"/>
          <ac:spMkLst>
            <pc:docMk/>
            <pc:sldMk cId="2258426344" sldId="290"/>
            <ac:spMk id="5" creationId="{ED9BB5AA-69D3-0366-2A91-4E510E3ED092}"/>
          </ac:spMkLst>
        </pc:spChg>
        <pc:spChg chg="add mod">
          <ac:chgData name="Elkamash, Mohamed" userId="2e41e23f-3cf5-4584-a732-89b189927f14" providerId="ADAL" clId="{FC6A7B8E-E21E-476A-9ABD-122F0EA07827}" dt="2024-03-25T23:07:19.557" v="1634" actId="1076"/>
          <ac:spMkLst>
            <pc:docMk/>
            <pc:sldMk cId="2258426344" sldId="290"/>
            <ac:spMk id="7" creationId="{0580C7B9-FF33-95AE-5A24-E983ED3FF594}"/>
          </ac:spMkLst>
        </pc:spChg>
        <pc:graphicFrameChg chg="add mod modGraphic">
          <ac:chgData name="Elkamash, Mohamed" userId="2e41e23f-3cf5-4584-a732-89b189927f14" providerId="ADAL" clId="{FC6A7B8E-E21E-476A-9ABD-122F0EA07827}" dt="2024-03-25T23:35:48.675" v="1670" actId="20577"/>
          <ac:graphicFrameMkLst>
            <pc:docMk/>
            <pc:sldMk cId="2258426344" sldId="290"/>
            <ac:graphicFrameMk id="6" creationId="{A0D6E6AF-4951-CB33-97F8-509CDD806319}"/>
          </ac:graphicFrameMkLst>
        </pc:graphicFrameChg>
        <pc:picChg chg="add mod">
          <ac:chgData name="Elkamash, Mohamed" userId="2e41e23f-3cf5-4584-a732-89b189927f14" providerId="ADAL" clId="{FC6A7B8E-E21E-476A-9ABD-122F0EA07827}" dt="2024-03-25T23:07:19.557" v="1634" actId="1076"/>
          <ac:picMkLst>
            <pc:docMk/>
            <pc:sldMk cId="2258426344" sldId="290"/>
            <ac:picMk id="8" creationId="{9A82D8FF-E89E-7C98-A04F-DA8ED93B9078}"/>
          </ac:picMkLst>
        </pc:picChg>
        <pc:picChg chg="add mod">
          <ac:chgData name="Elkamash, Mohamed" userId="2e41e23f-3cf5-4584-a732-89b189927f14" providerId="ADAL" clId="{FC6A7B8E-E21E-476A-9ABD-122F0EA07827}" dt="2024-03-25T23:35:53.618" v="1672" actId="1076"/>
          <ac:picMkLst>
            <pc:docMk/>
            <pc:sldMk cId="2258426344" sldId="290"/>
            <ac:picMk id="10" creationId="{8AE10819-117F-7C42-96B2-A9E8968937D8}"/>
          </ac:picMkLst>
        </pc:picChg>
      </pc:sldChg>
      <pc:sldChg chg="addSp delSp modSp new mod modAnim">
        <pc:chgData name="Elkamash, Mohamed" userId="2e41e23f-3cf5-4584-a732-89b189927f14" providerId="ADAL" clId="{FC6A7B8E-E21E-476A-9ABD-122F0EA07827}" dt="2024-03-27T16:43:54.363" v="3167" actId="20577"/>
        <pc:sldMkLst>
          <pc:docMk/>
          <pc:sldMk cId="3293547930" sldId="291"/>
        </pc:sldMkLst>
        <pc:spChg chg="mod">
          <ac:chgData name="Elkamash, Mohamed" userId="2e41e23f-3cf5-4584-a732-89b189927f14" providerId="ADAL" clId="{FC6A7B8E-E21E-476A-9ABD-122F0EA07827}" dt="2024-03-27T16:43:54.363" v="3167" actId="20577"/>
          <ac:spMkLst>
            <pc:docMk/>
            <pc:sldMk cId="3293547930" sldId="291"/>
            <ac:spMk id="2" creationId="{F71561E5-330A-1FB0-5CAB-514C0FA6C319}"/>
          </ac:spMkLst>
        </pc:spChg>
        <pc:spChg chg="del">
          <ac:chgData name="Elkamash, Mohamed" userId="2e41e23f-3cf5-4584-a732-89b189927f14" providerId="ADAL" clId="{FC6A7B8E-E21E-476A-9ABD-122F0EA07827}" dt="2024-03-25T23:32:37.877" v="1641" actId="478"/>
          <ac:spMkLst>
            <pc:docMk/>
            <pc:sldMk cId="3293547930" sldId="291"/>
            <ac:spMk id="3" creationId="{80F64159-A2E0-9F5F-AC93-9217A9B5FDA6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6" creationId="{E27FCDA6-CF1B-517B-14CF-58EDF482C513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7" creationId="{8C2308C2-3913-B026-7431-74710794C318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8" creationId="{27470F82-6BDF-ACAE-A6E4-91614E421732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9" creationId="{7EA25736-25E6-B9C6-0602-5CA06E687FF3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10" creationId="{981819EF-F855-3399-5F22-DDE555AB2587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11" creationId="{61EAE03C-49AB-B45C-8C4C-930D277354B0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12" creationId="{D49D7CB0-A861-B34D-A402-1271B256370C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13" creationId="{D0DEF3CB-76F7-7016-E475-B63712F6CB12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24" creationId="{F4BF12CF-E1D4-1898-E174-C520DB584180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25" creationId="{A39BBFDC-0787-4901-9F17-F80D094049ED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26" creationId="{D2AF7845-A55F-2DFC-1E30-085800FE945A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27" creationId="{BEC7E07F-7687-8746-B054-8398A614560A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28" creationId="{38171700-C617-E5C0-CE5E-97EC707F3CDE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29" creationId="{B3E6097E-C174-14FA-383F-FEEF3DA54F48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30" creationId="{3FAB7955-8182-A605-C8AC-D2A49B087B89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34" creationId="{286B6E09-6454-9D74-BB13-54FA89D6018F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36" creationId="{F1A5EA53-30EB-1059-FBD0-5B5893DADA7E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37" creationId="{21103686-7A7F-075B-6BB7-5333353FB3ED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40" creationId="{602B1128-2D77-6679-72AB-E30CAF2A590E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41" creationId="{F80281C8-81D3-B4BD-DA1B-644A2F9E6B20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42" creationId="{8A39E4BC-FAB5-46E8-74C1-3C89181D1856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44" creationId="{D83A2832-503B-434D-33F4-3A86E36CD5A4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45" creationId="{1E07DC86-28C3-5B42-3505-94F3264C3050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48" creationId="{A3C2ACFF-440F-42CC-7FFC-A56C93A25AB8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49" creationId="{84A5EDCB-ED7E-07FE-2838-5457E2437DF5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51" creationId="{FF753E4C-BF6B-FC78-7277-90AED641F30C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52" creationId="{E192DAEC-5DDB-030B-D813-3ED4F42B99FA}"/>
          </ac:spMkLst>
        </pc:spChg>
        <pc:spChg chg="add mod">
          <ac:chgData name="Elkamash, Mohamed" userId="2e41e23f-3cf5-4584-a732-89b189927f14" providerId="ADAL" clId="{FC6A7B8E-E21E-476A-9ABD-122F0EA07827}" dt="2024-03-25T23:32:35.339" v="1640"/>
          <ac:spMkLst>
            <pc:docMk/>
            <pc:sldMk cId="3293547930" sldId="291"/>
            <ac:spMk id="53" creationId="{CCF7B040-3D78-DE64-77B9-4EFE7E74B0DD}"/>
          </ac:spMkLst>
        </pc:sp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5" creationId="{D588AEAF-CDA8-A38A-BC52-082FCEF3144A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14" creationId="{B82BDE22-5BC3-E590-D474-2BDBC045DABB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15" creationId="{F05DC444-C10E-9243-3499-2BB7DCD9E90A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16" creationId="{FA4926C6-D904-1F1C-3BEE-A5604F70A348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17" creationId="{C59DF2C9-3F3A-6066-5CF2-62883CFE038E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18" creationId="{5632F04E-A541-A617-5335-FFCB24A3E7F5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19" creationId="{E94D1913-977F-5CA9-84B1-B3A85856CFCB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20" creationId="{AB318521-CB2C-66A7-D4AB-3CE84CD338AC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21" creationId="{2327B787-A41E-523C-CA7B-7E311E5A6438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22" creationId="{E19E2D16-87E4-97A8-D843-4F80FBFC0334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23" creationId="{C4DD488F-72F4-4AE4-65B2-F846569F272A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31" creationId="{4D87F306-72DA-4295-C785-8D53A4654779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32" creationId="{96C55ACB-2A41-89F2-EBD5-4BA0FF3CAEAC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33" creationId="{AC3E82A2-3C09-4837-DFF8-1ACFD955A078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35" creationId="{B5BD8A9C-34E4-8197-C767-AA415AFEAA07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38" creationId="{C43B5D7B-D52A-FEB9-EC21-4B351A16A76B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39" creationId="{4D547F5C-FB63-B469-1534-64734E94B929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43" creationId="{B8DBCBFD-ECE6-1BD2-90BE-49AC741109D3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46" creationId="{A48CB44B-12E9-4FA9-6517-178D6CF17B13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47" creationId="{EF1E6800-FE31-1897-DD08-043813C29820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50" creationId="{79C78C00-D747-FAEE-E034-DBB33BBBE93D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54" creationId="{B6E7A4E1-BCA3-BA03-9010-E216F7185E9C}"/>
          </ac:cxnSpMkLst>
        </pc:cxnChg>
        <pc:cxnChg chg="add mod">
          <ac:chgData name="Elkamash, Mohamed" userId="2e41e23f-3cf5-4584-a732-89b189927f14" providerId="ADAL" clId="{FC6A7B8E-E21E-476A-9ABD-122F0EA07827}" dt="2024-03-25T23:32:35.339" v="1640"/>
          <ac:cxnSpMkLst>
            <pc:docMk/>
            <pc:sldMk cId="3293547930" sldId="291"/>
            <ac:cxnSpMk id="55" creationId="{6154B801-0A8C-324F-3188-DE496EEF6E02}"/>
          </ac:cxnSpMkLst>
        </pc:cxnChg>
      </pc:sldChg>
      <pc:sldChg chg="modSp add mod">
        <pc:chgData name="Elkamash, Mohamed" userId="2e41e23f-3cf5-4584-a732-89b189927f14" providerId="ADAL" clId="{FC6A7B8E-E21E-476A-9ABD-122F0EA07827}" dt="2024-03-25T23:39:07.442" v="1794" actId="20577"/>
        <pc:sldMkLst>
          <pc:docMk/>
          <pc:sldMk cId="1476361655" sldId="292"/>
        </pc:sldMkLst>
        <pc:spChg chg="mod">
          <ac:chgData name="Elkamash, Mohamed" userId="2e41e23f-3cf5-4584-a732-89b189927f14" providerId="ADAL" clId="{FC6A7B8E-E21E-476A-9ABD-122F0EA07827}" dt="2024-03-25T23:39:07.442" v="1794" actId="20577"/>
          <ac:spMkLst>
            <pc:docMk/>
            <pc:sldMk cId="1476361655" sldId="292"/>
            <ac:spMk id="2" creationId="{5BE8A8C3-9ACF-FC0F-3BED-A5D1E6544951}"/>
          </ac:spMkLst>
        </pc:spChg>
      </pc:sldChg>
      <pc:sldChg chg="new del">
        <pc:chgData name="Elkamash, Mohamed" userId="2e41e23f-3cf5-4584-a732-89b189927f14" providerId="ADAL" clId="{FC6A7B8E-E21E-476A-9ABD-122F0EA07827}" dt="2024-03-25T23:37:48.653" v="1774" actId="680"/>
        <pc:sldMkLst>
          <pc:docMk/>
          <pc:sldMk cId="98673281" sldId="293"/>
        </pc:sldMkLst>
      </pc:sldChg>
      <pc:sldChg chg="addSp delSp modSp new mod">
        <pc:chgData name="Elkamash, Mohamed" userId="2e41e23f-3cf5-4584-a732-89b189927f14" providerId="ADAL" clId="{FC6A7B8E-E21E-476A-9ABD-122F0EA07827}" dt="2024-03-27T15:28:37.628" v="2310" actId="478"/>
        <pc:sldMkLst>
          <pc:docMk/>
          <pc:sldMk cId="1172799710" sldId="293"/>
        </pc:sldMkLst>
        <pc:spChg chg="mod">
          <ac:chgData name="Elkamash, Mohamed" userId="2e41e23f-3cf5-4584-a732-89b189927f14" providerId="ADAL" clId="{FC6A7B8E-E21E-476A-9ABD-122F0EA07827}" dt="2024-03-26T02:02:08.558" v="2200" actId="20577"/>
          <ac:spMkLst>
            <pc:docMk/>
            <pc:sldMk cId="1172799710" sldId="293"/>
            <ac:spMk id="2" creationId="{E93FB7A8-9F15-184A-AC00-9BE90301FAD6}"/>
          </ac:spMkLst>
        </pc:spChg>
        <pc:spChg chg="mod">
          <ac:chgData name="Elkamash, Mohamed" userId="2e41e23f-3cf5-4584-a732-89b189927f14" providerId="ADAL" clId="{FC6A7B8E-E21E-476A-9ABD-122F0EA07827}" dt="2024-03-27T15:28:26.267" v="2308" actId="255"/>
          <ac:spMkLst>
            <pc:docMk/>
            <pc:sldMk cId="1172799710" sldId="293"/>
            <ac:spMk id="3" creationId="{9C1834B5-65D6-9BD4-FE86-8A2CFD7949F5}"/>
          </ac:spMkLst>
        </pc:spChg>
        <pc:spChg chg="add mod">
          <ac:chgData name="Elkamash, Mohamed" userId="2e41e23f-3cf5-4584-a732-89b189927f14" providerId="ADAL" clId="{FC6A7B8E-E21E-476A-9ABD-122F0EA07827}" dt="2024-03-26T01:59:29.746" v="2090"/>
          <ac:spMkLst>
            <pc:docMk/>
            <pc:sldMk cId="1172799710" sldId="293"/>
            <ac:spMk id="7" creationId="{83BB442B-A86B-B6A2-700D-FE818DB7A0D6}"/>
          </ac:spMkLst>
        </pc:spChg>
        <pc:spChg chg="add del mod">
          <ac:chgData name="Elkamash, Mohamed" userId="2e41e23f-3cf5-4584-a732-89b189927f14" providerId="ADAL" clId="{FC6A7B8E-E21E-476A-9ABD-122F0EA07827}" dt="2024-03-27T15:28:37.628" v="2310" actId="478"/>
          <ac:spMkLst>
            <pc:docMk/>
            <pc:sldMk cId="1172799710" sldId="293"/>
            <ac:spMk id="8" creationId="{9370438D-CA2D-704C-9060-A5A1EA83D3CC}"/>
          </ac:spMkLst>
        </pc:spChg>
        <pc:spChg chg="add del mod">
          <ac:chgData name="Elkamash, Mohamed" userId="2e41e23f-3cf5-4584-a732-89b189927f14" providerId="ADAL" clId="{FC6A7B8E-E21E-476A-9ABD-122F0EA07827}" dt="2024-03-26T02:01:43.058" v="2189"/>
          <ac:spMkLst>
            <pc:docMk/>
            <pc:sldMk cId="1172799710" sldId="293"/>
            <ac:spMk id="9" creationId="{765AEE12-4AD5-EDA2-1CC9-B958964E8547}"/>
          </ac:spMkLst>
        </pc:spChg>
        <pc:picChg chg="add mod">
          <ac:chgData name="Elkamash, Mohamed" userId="2e41e23f-3cf5-4584-a732-89b189927f14" providerId="ADAL" clId="{FC6A7B8E-E21E-476A-9ABD-122F0EA07827}" dt="2024-03-26T01:59:08.511" v="2089" actId="1076"/>
          <ac:picMkLst>
            <pc:docMk/>
            <pc:sldMk cId="1172799710" sldId="293"/>
            <ac:picMk id="6" creationId="{127F604B-7C9C-C851-B1BE-9619A27D7519}"/>
          </ac:picMkLst>
        </pc:picChg>
      </pc:sldChg>
      <pc:sldChg chg="addSp modSp new del mod">
        <pc:chgData name="Elkamash, Mohamed" userId="2e41e23f-3cf5-4584-a732-89b189927f14" providerId="ADAL" clId="{FC6A7B8E-E21E-476A-9ABD-122F0EA07827}" dt="2024-03-26T02:02:19.418" v="2227" actId="47"/>
        <pc:sldMkLst>
          <pc:docMk/>
          <pc:sldMk cId="3102029031" sldId="294"/>
        </pc:sldMkLst>
        <pc:spChg chg="add mod">
          <ac:chgData name="Elkamash, Mohamed" userId="2e41e23f-3cf5-4584-a732-89b189927f14" providerId="ADAL" clId="{FC6A7B8E-E21E-476A-9ABD-122F0EA07827}" dt="2024-03-26T01:56:31.711" v="2055" actId="1076"/>
          <ac:spMkLst>
            <pc:docMk/>
            <pc:sldMk cId="3102029031" sldId="294"/>
            <ac:spMk id="5" creationId="{C23CAF35-8C4D-D18B-D982-7A80A41722FC}"/>
          </ac:spMkLst>
        </pc:spChg>
        <pc:spChg chg="add mod">
          <ac:chgData name="Elkamash, Mohamed" userId="2e41e23f-3cf5-4584-a732-89b189927f14" providerId="ADAL" clId="{FC6A7B8E-E21E-476A-9ABD-122F0EA07827}" dt="2024-03-26T01:56:40.639" v="2057" actId="1076"/>
          <ac:spMkLst>
            <pc:docMk/>
            <pc:sldMk cId="3102029031" sldId="294"/>
            <ac:spMk id="6" creationId="{1244BAA9-FD28-82E7-66BA-993BDF0AC80B}"/>
          </ac:spMkLst>
        </pc:spChg>
        <pc:spChg chg="add mod">
          <ac:chgData name="Elkamash, Mohamed" userId="2e41e23f-3cf5-4584-a732-89b189927f14" providerId="ADAL" clId="{FC6A7B8E-E21E-476A-9ABD-122F0EA07827}" dt="2024-03-26T01:58:18.213" v="2075" actId="1076"/>
          <ac:spMkLst>
            <pc:docMk/>
            <pc:sldMk cId="3102029031" sldId="294"/>
            <ac:spMk id="8" creationId="{086C02B1-AD7D-4310-A1DD-FA632BABAF90}"/>
          </ac:spMkLst>
        </pc:spChg>
        <pc:cxnChg chg="add mod">
          <ac:chgData name="Elkamash, Mohamed" userId="2e41e23f-3cf5-4584-a732-89b189927f14" providerId="ADAL" clId="{FC6A7B8E-E21E-476A-9ABD-122F0EA07827}" dt="2024-03-26T01:56:37.479" v="2056" actId="14100"/>
          <ac:cxnSpMkLst>
            <pc:docMk/>
            <pc:sldMk cId="3102029031" sldId="294"/>
            <ac:cxnSpMk id="4" creationId="{C3A6A400-687B-BCDE-7347-AD15815E19EA}"/>
          </ac:cxnSpMkLst>
        </pc:cxnChg>
        <pc:cxnChg chg="add mod">
          <ac:chgData name="Elkamash, Mohamed" userId="2e41e23f-3cf5-4584-a732-89b189927f14" providerId="ADAL" clId="{FC6A7B8E-E21E-476A-9ABD-122F0EA07827}" dt="2024-03-26T01:58:14.771" v="2074" actId="1076"/>
          <ac:cxnSpMkLst>
            <pc:docMk/>
            <pc:sldMk cId="3102029031" sldId="294"/>
            <ac:cxnSpMk id="9" creationId="{91C58E2F-264A-4C32-498C-91E19AFDCB37}"/>
          </ac:cxnSpMkLst>
        </pc:cxnChg>
      </pc:sldChg>
      <pc:sldChg chg="addSp delSp modSp new mod">
        <pc:chgData name="Elkamash, Mohamed" userId="2e41e23f-3cf5-4584-a732-89b189927f14" providerId="ADAL" clId="{FC6A7B8E-E21E-476A-9ABD-122F0EA07827}" dt="2024-03-27T16:39:52.386" v="3054" actId="1076"/>
        <pc:sldMkLst>
          <pc:docMk/>
          <pc:sldMk cId="1788073321" sldId="295"/>
        </pc:sldMkLst>
        <pc:spChg chg="mod">
          <ac:chgData name="Elkamash, Mohamed" userId="2e41e23f-3cf5-4584-a732-89b189927f14" providerId="ADAL" clId="{FC6A7B8E-E21E-476A-9ABD-122F0EA07827}" dt="2024-03-27T15:19:31.194" v="2240" actId="20577"/>
          <ac:spMkLst>
            <pc:docMk/>
            <pc:sldMk cId="1788073321" sldId="295"/>
            <ac:spMk id="2" creationId="{8811784F-637F-DC2A-AF7B-0A7467C18679}"/>
          </ac:spMkLst>
        </pc:spChg>
        <pc:spChg chg="mod">
          <ac:chgData name="Elkamash, Mohamed" userId="2e41e23f-3cf5-4584-a732-89b189927f14" providerId="ADAL" clId="{FC6A7B8E-E21E-476A-9ABD-122F0EA07827}" dt="2024-03-27T16:29:13.243" v="2890" actId="20577"/>
          <ac:spMkLst>
            <pc:docMk/>
            <pc:sldMk cId="1788073321" sldId="295"/>
            <ac:spMk id="3" creationId="{1C71C4D0-E04E-A547-34E4-21EC2F4CB3FA}"/>
          </ac:spMkLst>
        </pc:spChg>
        <pc:spChg chg="add mod">
          <ac:chgData name="Elkamash, Mohamed" userId="2e41e23f-3cf5-4584-a732-89b189927f14" providerId="ADAL" clId="{FC6A7B8E-E21E-476A-9ABD-122F0EA07827}" dt="2024-03-27T16:38:55.942" v="3041" actId="1076"/>
          <ac:spMkLst>
            <pc:docMk/>
            <pc:sldMk cId="1788073321" sldId="295"/>
            <ac:spMk id="16" creationId="{A7D98C16-42E3-E26D-ABBC-89E4D79F35C5}"/>
          </ac:spMkLst>
        </pc:spChg>
        <pc:spChg chg="add mod">
          <ac:chgData name="Elkamash, Mohamed" userId="2e41e23f-3cf5-4584-a732-89b189927f14" providerId="ADAL" clId="{FC6A7B8E-E21E-476A-9ABD-122F0EA07827}" dt="2024-03-27T16:39:02.383" v="3043" actId="1076"/>
          <ac:spMkLst>
            <pc:docMk/>
            <pc:sldMk cId="1788073321" sldId="295"/>
            <ac:spMk id="17" creationId="{B73CE809-E62C-D537-802B-66A87520B070}"/>
          </ac:spMkLst>
        </pc:spChg>
        <pc:spChg chg="add mod">
          <ac:chgData name="Elkamash, Mohamed" userId="2e41e23f-3cf5-4584-a732-89b189927f14" providerId="ADAL" clId="{FC6A7B8E-E21E-476A-9ABD-122F0EA07827}" dt="2024-03-27T16:32:48.319" v="2948" actId="1076"/>
          <ac:spMkLst>
            <pc:docMk/>
            <pc:sldMk cId="1788073321" sldId="295"/>
            <ac:spMk id="19" creationId="{4A2CD933-F03D-2B4D-6BB5-3E72FA500056}"/>
          </ac:spMkLst>
        </pc:spChg>
        <pc:spChg chg="add mod">
          <ac:chgData name="Elkamash, Mohamed" userId="2e41e23f-3cf5-4584-a732-89b189927f14" providerId="ADAL" clId="{FC6A7B8E-E21E-476A-9ABD-122F0EA07827}" dt="2024-03-27T16:34:21.153" v="2963" actId="1076"/>
          <ac:spMkLst>
            <pc:docMk/>
            <pc:sldMk cId="1788073321" sldId="295"/>
            <ac:spMk id="20" creationId="{4077CE18-E818-74E6-BBC5-96A7FEBC662C}"/>
          </ac:spMkLst>
        </pc:spChg>
        <pc:spChg chg="add mod">
          <ac:chgData name="Elkamash, Mohamed" userId="2e41e23f-3cf5-4584-a732-89b189927f14" providerId="ADAL" clId="{FC6A7B8E-E21E-476A-9ABD-122F0EA07827}" dt="2024-03-27T16:39:37.402" v="3051" actId="1076"/>
          <ac:spMkLst>
            <pc:docMk/>
            <pc:sldMk cId="1788073321" sldId="295"/>
            <ac:spMk id="22" creationId="{BA3A19F7-6602-D607-7E75-6E9C4371B216}"/>
          </ac:spMkLst>
        </pc:spChg>
        <pc:spChg chg="add mod">
          <ac:chgData name="Elkamash, Mohamed" userId="2e41e23f-3cf5-4584-a732-89b189927f14" providerId="ADAL" clId="{FC6A7B8E-E21E-476A-9ABD-122F0EA07827}" dt="2024-03-27T16:39:14.217" v="3046" actId="1076"/>
          <ac:spMkLst>
            <pc:docMk/>
            <pc:sldMk cId="1788073321" sldId="295"/>
            <ac:spMk id="24" creationId="{A810F444-BBA0-0A9B-E3D7-D606D4B28935}"/>
          </ac:spMkLst>
        </pc:spChg>
        <pc:spChg chg="add mod">
          <ac:chgData name="Elkamash, Mohamed" userId="2e41e23f-3cf5-4584-a732-89b189927f14" providerId="ADAL" clId="{FC6A7B8E-E21E-476A-9ABD-122F0EA07827}" dt="2024-03-27T16:39:22.678" v="3048" actId="1076"/>
          <ac:spMkLst>
            <pc:docMk/>
            <pc:sldMk cId="1788073321" sldId="295"/>
            <ac:spMk id="25" creationId="{0AF84DE2-90CF-1C27-CBB7-D1533F179B1E}"/>
          </ac:spMkLst>
        </pc:spChg>
        <pc:spChg chg="add mod">
          <ac:chgData name="Elkamash, Mohamed" userId="2e41e23f-3cf5-4584-a732-89b189927f14" providerId="ADAL" clId="{FC6A7B8E-E21E-476A-9ABD-122F0EA07827}" dt="2024-03-27T16:39:30.032" v="3050" actId="1076"/>
          <ac:spMkLst>
            <pc:docMk/>
            <pc:sldMk cId="1788073321" sldId="295"/>
            <ac:spMk id="26" creationId="{20115879-071E-8B2F-6B5D-DFB846430452}"/>
          </ac:spMkLst>
        </pc:spChg>
        <pc:picChg chg="add del mod">
          <ac:chgData name="Elkamash, Mohamed" userId="2e41e23f-3cf5-4584-a732-89b189927f14" providerId="ADAL" clId="{FC6A7B8E-E21E-476A-9ABD-122F0EA07827}" dt="2024-03-27T16:30:49.405" v="2927" actId="478"/>
          <ac:picMkLst>
            <pc:docMk/>
            <pc:sldMk cId="1788073321" sldId="295"/>
            <ac:picMk id="5" creationId="{2CEBA8AA-22C9-91A9-5630-047E3C5861E2}"/>
          </ac:picMkLst>
        </pc:picChg>
        <pc:picChg chg="add del mod">
          <ac:chgData name="Elkamash, Mohamed" userId="2e41e23f-3cf5-4584-a732-89b189927f14" providerId="ADAL" clId="{FC6A7B8E-E21E-476A-9ABD-122F0EA07827}" dt="2024-03-27T16:30:54.347" v="2928" actId="478"/>
          <ac:picMkLst>
            <pc:docMk/>
            <pc:sldMk cId="1788073321" sldId="295"/>
            <ac:picMk id="6" creationId="{0B6A0AA4-CAD0-E000-FACB-727E71058F36}"/>
          </ac:picMkLst>
        </pc:picChg>
        <pc:picChg chg="add del mod">
          <ac:chgData name="Elkamash, Mohamed" userId="2e41e23f-3cf5-4584-a732-89b189927f14" providerId="ADAL" clId="{FC6A7B8E-E21E-476A-9ABD-122F0EA07827}" dt="2024-03-27T16:38:39.764" v="3038" actId="478"/>
          <ac:picMkLst>
            <pc:docMk/>
            <pc:sldMk cId="1788073321" sldId="295"/>
            <ac:picMk id="7" creationId="{0B7D911F-ACB6-2855-9387-4C9624ECF4ED}"/>
          </ac:picMkLst>
        </pc:picChg>
        <pc:picChg chg="add del mod">
          <ac:chgData name="Elkamash, Mohamed" userId="2e41e23f-3cf5-4584-a732-89b189927f14" providerId="ADAL" clId="{FC6A7B8E-E21E-476A-9ABD-122F0EA07827}" dt="2024-03-27T16:13:25.694" v="2654" actId="478"/>
          <ac:picMkLst>
            <pc:docMk/>
            <pc:sldMk cId="1788073321" sldId="295"/>
            <ac:picMk id="9" creationId="{FC6FD5A9-19CF-8DD5-E7DC-42E18AE1BC58}"/>
          </ac:picMkLst>
        </pc:picChg>
        <pc:picChg chg="add del mod">
          <ac:chgData name="Elkamash, Mohamed" userId="2e41e23f-3cf5-4584-a732-89b189927f14" providerId="ADAL" clId="{FC6A7B8E-E21E-476A-9ABD-122F0EA07827}" dt="2024-03-27T16:20:28.951" v="2661" actId="478"/>
          <ac:picMkLst>
            <pc:docMk/>
            <pc:sldMk cId="1788073321" sldId="295"/>
            <ac:picMk id="11" creationId="{26A24CB0-049E-24EB-5357-A52AFF215886}"/>
          </ac:picMkLst>
        </pc:picChg>
        <pc:picChg chg="add del mod">
          <ac:chgData name="Elkamash, Mohamed" userId="2e41e23f-3cf5-4584-a732-89b189927f14" providerId="ADAL" clId="{FC6A7B8E-E21E-476A-9ABD-122F0EA07827}" dt="2024-03-27T16:20:38.495" v="2663" actId="478"/>
          <ac:picMkLst>
            <pc:docMk/>
            <pc:sldMk cId="1788073321" sldId="295"/>
            <ac:picMk id="13" creationId="{AA772F7A-7869-5FB1-0AE6-371C8CB2019C}"/>
          </ac:picMkLst>
        </pc:picChg>
        <pc:picChg chg="add mod ord">
          <ac:chgData name="Elkamash, Mohamed" userId="2e41e23f-3cf5-4584-a732-89b189927f14" providerId="ADAL" clId="{FC6A7B8E-E21E-476A-9ABD-122F0EA07827}" dt="2024-03-27T16:39:52.386" v="3054" actId="1076"/>
          <ac:picMkLst>
            <pc:docMk/>
            <pc:sldMk cId="1788073321" sldId="295"/>
            <ac:picMk id="15" creationId="{77697963-353C-6022-91A1-4F0E5DA1FC48}"/>
          </ac:picMkLst>
        </pc:picChg>
      </pc:sldChg>
      <pc:sldChg chg="addSp modSp new del mod ord">
        <pc:chgData name="Elkamash, Mohamed" userId="2e41e23f-3cf5-4584-a732-89b189927f14" providerId="ADAL" clId="{FC6A7B8E-E21E-476A-9ABD-122F0EA07827}" dt="2024-03-27T15:27:07.799" v="2261" actId="47"/>
        <pc:sldMkLst>
          <pc:docMk/>
          <pc:sldMk cId="874768679" sldId="296"/>
        </pc:sldMkLst>
        <pc:spChg chg="mod">
          <ac:chgData name="Elkamash, Mohamed" userId="2e41e23f-3cf5-4584-a732-89b189927f14" providerId="ADAL" clId="{FC6A7B8E-E21E-476A-9ABD-122F0EA07827}" dt="2024-03-26T02:02:26.332" v="2238" actId="20577"/>
          <ac:spMkLst>
            <pc:docMk/>
            <pc:sldMk cId="874768679" sldId="296"/>
            <ac:spMk id="2" creationId="{287B3596-69D2-875E-D0FC-BC790194CB0E}"/>
          </ac:spMkLst>
        </pc:spChg>
        <pc:picChg chg="add mod">
          <ac:chgData name="Elkamash, Mohamed" userId="2e41e23f-3cf5-4584-a732-89b189927f14" providerId="ADAL" clId="{FC6A7B8E-E21E-476A-9ABD-122F0EA07827}" dt="2024-03-27T15:21:44.172" v="2245" actId="14100"/>
          <ac:picMkLst>
            <pc:docMk/>
            <pc:sldMk cId="874768679" sldId="296"/>
            <ac:picMk id="6" creationId="{8A6C23DF-97AC-E81D-181B-CA60EB3CCCA1}"/>
          </ac:picMkLst>
        </pc:picChg>
        <pc:picChg chg="add mod">
          <ac:chgData name="Elkamash, Mohamed" userId="2e41e23f-3cf5-4584-a732-89b189927f14" providerId="ADAL" clId="{FC6A7B8E-E21E-476A-9ABD-122F0EA07827}" dt="2024-03-27T15:21:34.005" v="2243" actId="1076"/>
          <ac:picMkLst>
            <pc:docMk/>
            <pc:sldMk cId="874768679" sldId="296"/>
            <ac:picMk id="8" creationId="{C8022BD5-D8D1-8DF1-BA7B-D581A7EB358D}"/>
          </ac:picMkLst>
        </pc:picChg>
        <pc:picChg chg="add mod">
          <ac:chgData name="Elkamash, Mohamed" userId="2e41e23f-3cf5-4584-a732-89b189927f14" providerId="ADAL" clId="{FC6A7B8E-E21E-476A-9ABD-122F0EA07827}" dt="2024-03-27T15:22:15.096" v="2247" actId="1076"/>
          <ac:picMkLst>
            <pc:docMk/>
            <pc:sldMk cId="874768679" sldId="296"/>
            <ac:picMk id="10" creationId="{9474704B-4729-6A07-EC84-20CAB212F3CC}"/>
          </ac:picMkLst>
        </pc:picChg>
      </pc:sldChg>
      <pc:sldChg chg="new del">
        <pc:chgData name="Elkamash, Mohamed" userId="2e41e23f-3cf5-4584-a732-89b189927f14" providerId="ADAL" clId="{FC6A7B8E-E21E-476A-9ABD-122F0EA07827}" dt="2024-03-27T16:42:15.659" v="3128" actId="47"/>
        <pc:sldMkLst>
          <pc:docMk/>
          <pc:sldMk cId="1334480606" sldId="297"/>
        </pc:sldMkLst>
      </pc:sldChg>
      <pc:sldChg chg="new del">
        <pc:chgData name="Elkamash, Mohamed" userId="2e41e23f-3cf5-4584-a732-89b189927f14" providerId="ADAL" clId="{FC6A7B8E-E21E-476A-9ABD-122F0EA07827}" dt="2024-03-27T16:42:17.379" v="3129" actId="47"/>
        <pc:sldMkLst>
          <pc:docMk/>
          <pc:sldMk cId="1775981130" sldId="298"/>
        </pc:sldMkLst>
      </pc:sldChg>
      <pc:sldChg chg="addSp modSp new del mod">
        <pc:chgData name="Elkamash, Mohamed" userId="2e41e23f-3cf5-4584-a732-89b189927f14" providerId="ADAL" clId="{FC6A7B8E-E21E-476A-9ABD-122F0EA07827}" dt="2024-03-27T16:42:54.287" v="3139" actId="47"/>
        <pc:sldMkLst>
          <pc:docMk/>
          <pc:sldMk cId="222035236" sldId="299"/>
        </pc:sldMkLst>
        <pc:spChg chg="mod">
          <ac:chgData name="Elkamash, Mohamed" userId="2e41e23f-3cf5-4584-a732-89b189927f14" providerId="ADAL" clId="{FC6A7B8E-E21E-476A-9ABD-122F0EA07827}" dt="2024-03-27T16:42:50.421" v="3138" actId="20577"/>
          <ac:spMkLst>
            <pc:docMk/>
            <pc:sldMk cId="222035236" sldId="299"/>
            <ac:spMk id="2" creationId="{0145EE29-52F3-50BB-2802-E7EA0A87C46B}"/>
          </ac:spMkLst>
        </pc:spChg>
        <pc:spChg chg="add mod">
          <ac:chgData name="Elkamash, Mohamed" userId="2e41e23f-3cf5-4584-a732-89b189927f14" providerId="ADAL" clId="{FC6A7B8E-E21E-476A-9ABD-122F0EA07827}" dt="2024-03-27T16:42:46.886" v="3131" actId="1076"/>
          <ac:spMkLst>
            <pc:docMk/>
            <pc:sldMk cId="222035236" sldId="299"/>
            <ac:spMk id="5" creationId="{8ACD3030-6A99-9875-8AD7-B08BCFF56361}"/>
          </ac:spMkLst>
        </pc:spChg>
        <pc:picChg chg="add mod">
          <ac:chgData name="Elkamash, Mohamed" userId="2e41e23f-3cf5-4584-a732-89b189927f14" providerId="ADAL" clId="{FC6A7B8E-E21E-476A-9ABD-122F0EA07827}" dt="2024-03-27T16:42:36.261" v="3130"/>
          <ac:picMkLst>
            <pc:docMk/>
            <pc:sldMk cId="222035236" sldId="299"/>
            <ac:picMk id="6" creationId="{5D155E24-261A-8D76-7633-93AB4D9D020D}"/>
          </ac:picMkLst>
        </pc:picChg>
      </pc:sldChg>
      <pc:sldChg chg="new del">
        <pc:chgData name="Elkamash, Mohamed" userId="2e41e23f-3cf5-4584-a732-89b189927f14" providerId="ADAL" clId="{FC6A7B8E-E21E-476A-9ABD-122F0EA07827}" dt="2024-03-27T16:42:14.023" v="3127" actId="47"/>
        <pc:sldMkLst>
          <pc:docMk/>
          <pc:sldMk cId="3895210600" sldId="300"/>
        </pc:sldMkLst>
      </pc:sldChg>
      <pc:sldChg chg="modSp add mod ord">
        <pc:chgData name="Elkamash, Mohamed" userId="2e41e23f-3cf5-4584-a732-89b189927f14" providerId="ADAL" clId="{FC6A7B8E-E21E-476A-9ABD-122F0EA07827}" dt="2024-03-27T16:41:30.230" v="3126" actId="20577"/>
        <pc:sldMkLst>
          <pc:docMk/>
          <pc:sldMk cId="1426390354" sldId="301"/>
        </pc:sldMkLst>
        <pc:spChg chg="mod">
          <ac:chgData name="Elkamash, Mohamed" userId="2e41e23f-3cf5-4584-a732-89b189927f14" providerId="ADAL" clId="{FC6A7B8E-E21E-476A-9ABD-122F0EA07827}" dt="2024-03-27T16:41:30.230" v="3126" actId="20577"/>
          <ac:spMkLst>
            <pc:docMk/>
            <pc:sldMk cId="1426390354" sldId="301"/>
            <ac:spMk id="2" creationId="{5BE8A8C3-9ACF-FC0F-3BED-A5D1E6544951}"/>
          </ac:spMkLst>
        </pc:spChg>
      </pc:sldChg>
      <pc:sldChg chg="addSp delSp modSp new mod">
        <pc:chgData name="Elkamash, Mohamed" userId="2e41e23f-3cf5-4584-a732-89b189927f14" providerId="ADAL" clId="{FC6A7B8E-E21E-476A-9ABD-122F0EA07827}" dt="2024-03-27T16:44:37.328" v="3174" actId="20577"/>
        <pc:sldMkLst>
          <pc:docMk/>
          <pc:sldMk cId="4129935098" sldId="302"/>
        </pc:sldMkLst>
        <pc:spChg chg="mod">
          <ac:chgData name="Elkamash, Mohamed" userId="2e41e23f-3cf5-4584-a732-89b189927f14" providerId="ADAL" clId="{FC6A7B8E-E21E-476A-9ABD-122F0EA07827}" dt="2024-03-27T16:44:37.328" v="3174" actId="20577"/>
          <ac:spMkLst>
            <pc:docMk/>
            <pc:sldMk cId="4129935098" sldId="302"/>
            <ac:spMk id="2" creationId="{322F966F-6BB7-A2E8-AFE0-60B9A91C6994}"/>
          </ac:spMkLst>
        </pc:spChg>
        <pc:spChg chg="mod">
          <ac:chgData name="Elkamash, Mohamed" userId="2e41e23f-3cf5-4584-a732-89b189927f14" providerId="ADAL" clId="{FC6A7B8E-E21E-476A-9ABD-122F0EA07827}" dt="2024-03-27T16:43:28.310" v="3145" actId="14100"/>
          <ac:spMkLst>
            <pc:docMk/>
            <pc:sldMk cId="4129935098" sldId="302"/>
            <ac:spMk id="3" creationId="{ED893EDB-DCE2-B0CF-F34F-BA4CE775A80E}"/>
          </ac:spMkLst>
        </pc:spChg>
        <pc:spChg chg="add del mod">
          <ac:chgData name="Elkamash, Mohamed" userId="2e41e23f-3cf5-4584-a732-89b189927f14" providerId="ADAL" clId="{FC6A7B8E-E21E-476A-9ABD-122F0EA07827}" dt="2024-03-27T16:43:22.695" v="3143" actId="478"/>
          <ac:spMkLst>
            <pc:docMk/>
            <pc:sldMk cId="4129935098" sldId="302"/>
            <ac:spMk id="5" creationId="{022460B9-9738-0A82-72F4-4B75841B48DA}"/>
          </ac:spMkLst>
        </pc:spChg>
        <pc:picChg chg="add mod">
          <ac:chgData name="Elkamash, Mohamed" userId="2e41e23f-3cf5-4584-a732-89b189927f14" providerId="ADAL" clId="{FC6A7B8E-E21E-476A-9ABD-122F0EA07827}" dt="2024-03-27T16:43:12.710" v="3141"/>
          <ac:picMkLst>
            <pc:docMk/>
            <pc:sldMk cId="4129935098" sldId="302"/>
            <ac:picMk id="6" creationId="{FED4A030-107E-79CF-16BD-784A01219D1C}"/>
          </ac:picMkLst>
        </pc:picChg>
      </pc:sldChg>
      <pc:sldChg chg="addSp delSp modSp new mod">
        <pc:chgData name="Elkamash, Mohamed" userId="2e41e23f-3cf5-4584-a732-89b189927f14" providerId="ADAL" clId="{FC6A7B8E-E21E-476A-9ABD-122F0EA07827}" dt="2024-03-27T16:45:19.464" v="3190" actId="20577"/>
        <pc:sldMkLst>
          <pc:docMk/>
          <pc:sldMk cId="2098916964" sldId="303"/>
        </pc:sldMkLst>
        <pc:spChg chg="mod">
          <ac:chgData name="Elkamash, Mohamed" userId="2e41e23f-3cf5-4584-a732-89b189927f14" providerId="ADAL" clId="{FC6A7B8E-E21E-476A-9ABD-122F0EA07827}" dt="2024-03-27T16:45:19.464" v="3190" actId="20577"/>
          <ac:spMkLst>
            <pc:docMk/>
            <pc:sldMk cId="2098916964" sldId="303"/>
            <ac:spMk id="2" creationId="{2AF2A320-37F9-C633-B131-E1AFFE870CFB}"/>
          </ac:spMkLst>
        </pc:spChg>
        <pc:spChg chg="del">
          <ac:chgData name="Elkamash, Mohamed" userId="2e41e23f-3cf5-4584-a732-89b189927f14" providerId="ADAL" clId="{FC6A7B8E-E21E-476A-9ABD-122F0EA07827}" dt="2024-03-27T16:45:05.920" v="3177" actId="478"/>
          <ac:spMkLst>
            <pc:docMk/>
            <pc:sldMk cId="2098916964" sldId="303"/>
            <ac:spMk id="3" creationId="{69C36CA1-F281-D3E0-90B7-F84AD88802E6}"/>
          </ac:spMkLst>
        </pc:spChg>
        <pc:spChg chg="add mod">
          <ac:chgData name="Elkamash, Mohamed" userId="2e41e23f-3cf5-4584-a732-89b189927f14" providerId="ADAL" clId="{FC6A7B8E-E21E-476A-9ABD-122F0EA07827}" dt="2024-03-27T16:45:02.662" v="3176"/>
          <ac:spMkLst>
            <pc:docMk/>
            <pc:sldMk cId="2098916964" sldId="303"/>
            <ac:spMk id="5" creationId="{E9B1F4A4-EA23-CF25-0A83-8A5DA9F9DC69}"/>
          </ac:spMkLst>
        </pc:spChg>
        <pc:spChg chg="add mod">
          <ac:chgData name="Elkamash, Mohamed" userId="2e41e23f-3cf5-4584-a732-89b189927f14" providerId="ADAL" clId="{FC6A7B8E-E21E-476A-9ABD-122F0EA07827}" dt="2024-03-27T16:45:02.662" v="3176"/>
          <ac:spMkLst>
            <pc:docMk/>
            <pc:sldMk cId="2098916964" sldId="303"/>
            <ac:spMk id="6" creationId="{E4705D24-3EBA-C64A-5CDB-DE52D54096A8}"/>
          </ac:spMkLst>
        </pc:spChg>
        <pc:spChg chg="add mod">
          <ac:chgData name="Elkamash, Mohamed" userId="2e41e23f-3cf5-4584-a732-89b189927f14" providerId="ADAL" clId="{FC6A7B8E-E21E-476A-9ABD-122F0EA07827}" dt="2024-03-27T16:45:02.662" v="3176"/>
          <ac:spMkLst>
            <pc:docMk/>
            <pc:sldMk cId="2098916964" sldId="303"/>
            <ac:spMk id="7" creationId="{7636F0C0-1501-77F9-81A2-B71725FDD830}"/>
          </ac:spMkLst>
        </pc:spChg>
        <pc:spChg chg="add mod">
          <ac:chgData name="Elkamash, Mohamed" userId="2e41e23f-3cf5-4584-a732-89b189927f14" providerId="ADAL" clId="{FC6A7B8E-E21E-476A-9ABD-122F0EA07827}" dt="2024-03-27T16:45:02.662" v="3176"/>
          <ac:spMkLst>
            <pc:docMk/>
            <pc:sldMk cId="2098916964" sldId="303"/>
            <ac:spMk id="8" creationId="{1AA8306A-1506-BBED-DEFE-F002EE81095E}"/>
          </ac:spMkLst>
        </pc:spChg>
        <pc:spChg chg="add mod">
          <ac:chgData name="Elkamash, Mohamed" userId="2e41e23f-3cf5-4584-a732-89b189927f14" providerId="ADAL" clId="{FC6A7B8E-E21E-476A-9ABD-122F0EA07827}" dt="2024-03-27T16:45:02.662" v="3176"/>
          <ac:spMkLst>
            <pc:docMk/>
            <pc:sldMk cId="2098916964" sldId="303"/>
            <ac:spMk id="10" creationId="{9BB74768-36B5-2095-C08E-877AFB9F766B}"/>
          </ac:spMkLst>
        </pc:spChg>
        <pc:spChg chg="add mod">
          <ac:chgData name="Elkamash, Mohamed" userId="2e41e23f-3cf5-4584-a732-89b189927f14" providerId="ADAL" clId="{FC6A7B8E-E21E-476A-9ABD-122F0EA07827}" dt="2024-03-27T16:45:02.662" v="3176"/>
          <ac:spMkLst>
            <pc:docMk/>
            <pc:sldMk cId="2098916964" sldId="303"/>
            <ac:spMk id="11" creationId="{504F76DF-AFE6-9698-D99F-6626F7233B41}"/>
          </ac:spMkLst>
        </pc:spChg>
        <pc:spChg chg="add mod">
          <ac:chgData name="Elkamash, Mohamed" userId="2e41e23f-3cf5-4584-a732-89b189927f14" providerId="ADAL" clId="{FC6A7B8E-E21E-476A-9ABD-122F0EA07827}" dt="2024-03-27T16:45:02.662" v="3176"/>
          <ac:spMkLst>
            <pc:docMk/>
            <pc:sldMk cId="2098916964" sldId="303"/>
            <ac:spMk id="12" creationId="{2EA1D27B-BB14-51E7-3C11-8E586D0DCAAF}"/>
          </ac:spMkLst>
        </pc:spChg>
        <pc:spChg chg="add mod">
          <ac:chgData name="Elkamash, Mohamed" userId="2e41e23f-3cf5-4584-a732-89b189927f14" providerId="ADAL" clId="{FC6A7B8E-E21E-476A-9ABD-122F0EA07827}" dt="2024-03-27T16:45:02.662" v="3176"/>
          <ac:spMkLst>
            <pc:docMk/>
            <pc:sldMk cId="2098916964" sldId="303"/>
            <ac:spMk id="13" creationId="{C91736F6-F16B-13BB-CE57-63881D474DA4}"/>
          </ac:spMkLst>
        </pc:spChg>
        <pc:spChg chg="add mod">
          <ac:chgData name="Elkamash, Mohamed" userId="2e41e23f-3cf5-4584-a732-89b189927f14" providerId="ADAL" clId="{FC6A7B8E-E21E-476A-9ABD-122F0EA07827}" dt="2024-03-27T16:45:02.662" v="3176"/>
          <ac:spMkLst>
            <pc:docMk/>
            <pc:sldMk cId="2098916964" sldId="303"/>
            <ac:spMk id="19" creationId="{B3CB7048-3D4A-7D47-BD09-85CE5219B663}"/>
          </ac:spMkLst>
        </pc:spChg>
        <pc:picChg chg="add mod">
          <ac:chgData name="Elkamash, Mohamed" userId="2e41e23f-3cf5-4584-a732-89b189927f14" providerId="ADAL" clId="{FC6A7B8E-E21E-476A-9ABD-122F0EA07827}" dt="2024-03-27T16:45:02.662" v="3176"/>
          <ac:picMkLst>
            <pc:docMk/>
            <pc:sldMk cId="2098916964" sldId="303"/>
            <ac:picMk id="14" creationId="{0843D75D-0E18-67E9-313C-A70EE23ECCC7}"/>
          </ac:picMkLst>
        </pc:picChg>
        <pc:picChg chg="add mod">
          <ac:chgData name="Elkamash, Mohamed" userId="2e41e23f-3cf5-4584-a732-89b189927f14" providerId="ADAL" clId="{FC6A7B8E-E21E-476A-9ABD-122F0EA07827}" dt="2024-03-27T16:45:02.662" v="3176"/>
          <ac:picMkLst>
            <pc:docMk/>
            <pc:sldMk cId="2098916964" sldId="303"/>
            <ac:picMk id="15" creationId="{A1E3CD61-2E1D-294E-152D-4A8B158DE149}"/>
          </ac:picMkLst>
        </pc:picChg>
        <pc:picChg chg="add mod">
          <ac:chgData name="Elkamash, Mohamed" userId="2e41e23f-3cf5-4584-a732-89b189927f14" providerId="ADAL" clId="{FC6A7B8E-E21E-476A-9ABD-122F0EA07827}" dt="2024-03-27T16:45:02.662" v="3176"/>
          <ac:picMkLst>
            <pc:docMk/>
            <pc:sldMk cId="2098916964" sldId="303"/>
            <ac:picMk id="16" creationId="{51B85395-8476-7F41-B4F4-B543E0AD4B1C}"/>
          </ac:picMkLst>
        </pc:picChg>
        <pc:picChg chg="add mod">
          <ac:chgData name="Elkamash, Mohamed" userId="2e41e23f-3cf5-4584-a732-89b189927f14" providerId="ADAL" clId="{FC6A7B8E-E21E-476A-9ABD-122F0EA07827}" dt="2024-03-27T16:45:02.662" v="3176"/>
          <ac:picMkLst>
            <pc:docMk/>
            <pc:sldMk cId="2098916964" sldId="303"/>
            <ac:picMk id="17" creationId="{FDFF91FE-ABE6-47DE-9FF8-3197916572AE}"/>
          </ac:picMkLst>
        </pc:picChg>
        <pc:picChg chg="add mod">
          <ac:chgData name="Elkamash, Mohamed" userId="2e41e23f-3cf5-4584-a732-89b189927f14" providerId="ADAL" clId="{FC6A7B8E-E21E-476A-9ABD-122F0EA07827}" dt="2024-03-27T16:45:02.662" v="3176"/>
          <ac:picMkLst>
            <pc:docMk/>
            <pc:sldMk cId="2098916964" sldId="303"/>
            <ac:picMk id="20" creationId="{3D143AEF-4F40-026E-CAEF-5EFD25CB7E85}"/>
          </ac:picMkLst>
        </pc:picChg>
        <pc:cxnChg chg="add mod">
          <ac:chgData name="Elkamash, Mohamed" userId="2e41e23f-3cf5-4584-a732-89b189927f14" providerId="ADAL" clId="{FC6A7B8E-E21E-476A-9ABD-122F0EA07827}" dt="2024-03-27T16:45:02.662" v="3176"/>
          <ac:cxnSpMkLst>
            <pc:docMk/>
            <pc:sldMk cId="2098916964" sldId="303"/>
            <ac:cxnSpMk id="9" creationId="{28A2E326-E7EB-011D-7CD3-DF3EE40C1C50}"/>
          </ac:cxnSpMkLst>
        </pc:cxnChg>
        <pc:cxnChg chg="add mod">
          <ac:chgData name="Elkamash, Mohamed" userId="2e41e23f-3cf5-4584-a732-89b189927f14" providerId="ADAL" clId="{FC6A7B8E-E21E-476A-9ABD-122F0EA07827}" dt="2024-03-27T16:45:02.662" v="3176"/>
          <ac:cxnSpMkLst>
            <pc:docMk/>
            <pc:sldMk cId="2098916964" sldId="303"/>
            <ac:cxnSpMk id="18" creationId="{4882D29E-0D33-63FF-B4BF-34074A645694}"/>
          </ac:cxnSpMkLst>
        </pc:cxnChg>
      </pc:sldChg>
      <pc:sldChg chg="modSp new del mod">
        <pc:chgData name="Elkamash, Mohamed" userId="2e41e23f-3cf5-4584-a732-89b189927f14" providerId="ADAL" clId="{FC6A7B8E-E21E-476A-9ABD-122F0EA07827}" dt="2024-03-27T16:43:48.925" v="3159" actId="47"/>
        <pc:sldMkLst>
          <pc:docMk/>
          <pc:sldMk cId="2544626205" sldId="303"/>
        </pc:sldMkLst>
        <pc:spChg chg="mod">
          <ac:chgData name="Elkamash, Mohamed" userId="2e41e23f-3cf5-4584-a732-89b189927f14" providerId="ADAL" clId="{FC6A7B8E-E21E-476A-9ABD-122F0EA07827}" dt="2024-03-27T16:43:46.233" v="3158" actId="20577"/>
          <ac:spMkLst>
            <pc:docMk/>
            <pc:sldMk cId="2544626205" sldId="303"/>
            <ac:spMk id="2" creationId="{CF1FB895-DEF5-2B2F-4C5E-F42EA3462F62}"/>
          </ac:spMkLst>
        </pc:spChg>
      </pc:sldChg>
      <pc:sldChg chg="addSp modSp new mod">
        <pc:chgData name="Elkamash, Mohamed" userId="2e41e23f-3cf5-4584-a732-89b189927f14" providerId="ADAL" clId="{FC6A7B8E-E21E-476A-9ABD-122F0EA07827}" dt="2024-03-27T16:51:21.128" v="3302" actId="6549"/>
        <pc:sldMkLst>
          <pc:docMk/>
          <pc:sldMk cId="3906957869" sldId="304"/>
        </pc:sldMkLst>
        <pc:spChg chg="mod">
          <ac:chgData name="Elkamash, Mohamed" userId="2e41e23f-3cf5-4584-a732-89b189927f14" providerId="ADAL" clId="{FC6A7B8E-E21E-476A-9ABD-122F0EA07827}" dt="2024-03-27T16:46:26.663" v="3205" actId="20577"/>
          <ac:spMkLst>
            <pc:docMk/>
            <pc:sldMk cId="3906957869" sldId="304"/>
            <ac:spMk id="2" creationId="{BC40BD8E-BC0D-6F93-F61F-0F374AD9EDA9}"/>
          </ac:spMkLst>
        </pc:spChg>
        <pc:spChg chg="mod">
          <ac:chgData name="Elkamash, Mohamed" userId="2e41e23f-3cf5-4584-a732-89b189927f14" providerId="ADAL" clId="{FC6A7B8E-E21E-476A-9ABD-122F0EA07827}" dt="2024-03-27T16:51:21.128" v="3302" actId="6549"/>
          <ac:spMkLst>
            <pc:docMk/>
            <pc:sldMk cId="3906957869" sldId="304"/>
            <ac:spMk id="3" creationId="{482B9D85-E3C0-DC9A-C8CD-DBE1D8D52F99}"/>
          </ac:spMkLst>
        </pc:spChg>
        <pc:spChg chg="add mod">
          <ac:chgData name="Elkamash, Mohamed" userId="2e41e23f-3cf5-4584-a732-89b189927f14" providerId="ADAL" clId="{FC6A7B8E-E21E-476A-9ABD-122F0EA07827}" dt="2024-03-27T16:51:02.253" v="3299" actId="1076"/>
          <ac:spMkLst>
            <pc:docMk/>
            <pc:sldMk cId="3906957869" sldId="304"/>
            <ac:spMk id="7" creationId="{AB45BBEE-4711-411C-1E69-F5114788A16A}"/>
          </ac:spMkLst>
        </pc:spChg>
        <pc:spChg chg="add mod">
          <ac:chgData name="Elkamash, Mohamed" userId="2e41e23f-3cf5-4584-a732-89b189927f14" providerId="ADAL" clId="{FC6A7B8E-E21E-476A-9ABD-122F0EA07827}" dt="2024-03-27T16:51:04.915" v="3300" actId="1076"/>
          <ac:spMkLst>
            <pc:docMk/>
            <pc:sldMk cId="3906957869" sldId="304"/>
            <ac:spMk id="8" creationId="{FAC99356-B007-168D-F974-B42A198F1F26}"/>
          </ac:spMkLst>
        </pc:spChg>
        <pc:picChg chg="add mod">
          <ac:chgData name="Elkamash, Mohamed" userId="2e41e23f-3cf5-4584-a732-89b189927f14" providerId="ADAL" clId="{FC6A7B8E-E21E-476A-9ABD-122F0EA07827}" dt="2024-03-27T16:50:38.162" v="3291" actId="14100"/>
          <ac:picMkLst>
            <pc:docMk/>
            <pc:sldMk cId="3906957869" sldId="304"/>
            <ac:picMk id="5" creationId="{D949AB34-0225-2155-CF8A-BB7C56358803}"/>
          </ac:picMkLst>
        </pc:picChg>
        <pc:picChg chg="add mod">
          <ac:chgData name="Elkamash, Mohamed" userId="2e41e23f-3cf5-4584-a732-89b189927f14" providerId="ADAL" clId="{FC6A7B8E-E21E-476A-9ABD-122F0EA07827}" dt="2024-03-27T16:50:54.219" v="3297" actId="1076"/>
          <ac:picMkLst>
            <pc:docMk/>
            <pc:sldMk cId="3906957869" sldId="304"/>
            <ac:picMk id="6" creationId="{83178EEF-9400-F947-0E18-9AB127F86061}"/>
          </ac:picMkLst>
        </pc:picChg>
      </pc:sldChg>
      <pc:sldChg chg="modSp new del mod">
        <pc:chgData name="Elkamash, Mohamed" userId="2e41e23f-3cf5-4584-a732-89b189927f14" providerId="ADAL" clId="{FC6A7B8E-E21E-476A-9ABD-122F0EA07827}" dt="2024-03-27T16:47:41.143" v="3222" actId="47"/>
        <pc:sldMkLst>
          <pc:docMk/>
          <pc:sldMk cId="2000983161" sldId="305"/>
        </pc:sldMkLst>
        <pc:spChg chg="mod">
          <ac:chgData name="Elkamash, Mohamed" userId="2e41e23f-3cf5-4584-a732-89b189927f14" providerId="ADAL" clId="{FC6A7B8E-E21E-476A-9ABD-122F0EA07827}" dt="2024-03-27T16:46:46.193" v="3221" actId="20577"/>
          <ac:spMkLst>
            <pc:docMk/>
            <pc:sldMk cId="2000983161" sldId="305"/>
            <ac:spMk id="2" creationId="{F573C68B-47C7-3C90-D6D8-B8CEDE278C0E}"/>
          </ac:spMkLst>
        </pc:spChg>
      </pc:sldChg>
      <pc:sldChg chg="modSp add mod ord">
        <pc:chgData name="Elkamash, Mohamed" userId="2e41e23f-3cf5-4584-a732-89b189927f14" providerId="ADAL" clId="{FC6A7B8E-E21E-476A-9ABD-122F0EA07827}" dt="2024-03-27T16:51:58.980" v="3395" actId="20577"/>
        <pc:sldMkLst>
          <pc:docMk/>
          <pc:sldMk cId="2139755043" sldId="305"/>
        </pc:sldMkLst>
        <pc:spChg chg="mod">
          <ac:chgData name="Elkamash, Mohamed" userId="2e41e23f-3cf5-4584-a732-89b189927f14" providerId="ADAL" clId="{FC6A7B8E-E21E-476A-9ABD-122F0EA07827}" dt="2024-03-27T16:51:58.980" v="3395" actId="20577"/>
          <ac:spMkLst>
            <pc:docMk/>
            <pc:sldMk cId="2139755043" sldId="305"/>
            <ac:spMk id="2" creationId="{5BE8A8C3-9ACF-FC0F-3BED-A5D1E6544951}"/>
          </ac:spMkLst>
        </pc:spChg>
      </pc:sldChg>
      <pc:sldMasterChg chg="modSp modSldLayout">
        <pc:chgData name="Elkamash, Mohamed" userId="2e41e23f-3cf5-4584-a732-89b189927f14" providerId="ADAL" clId="{FC6A7B8E-E21E-476A-9ABD-122F0EA07827}" dt="2024-03-27T15:22:55.274" v="2253" actId="167"/>
        <pc:sldMasterMkLst>
          <pc:docMk/>
          <pc:sldMasterMk cId="1299673067" sldId="2147483648"/>
        </pc:sldMasterMkLst>
        <pc:spChg chg="mod">
          <ac:chgData name="Elkamash, Mohamed" userId="2e41e23f-3cf5-4584-a732-89b189927f14" providerId="ADAL" clId="{FC6A7B8E-E21E-476A-9ABD-122F0EA07827}" dt="2024-03-25T20:41:27.795" v="0" actId="207"/>
          <ac:spMkLst>
            <pc:docMk/>
            <pc:sldMasterMk cId="1299673067" sldId="2147483648"/>
            <ac:spMk id="6" creationId="{BFBE5025-8F2A-A07A-270C-0F7A3D596F33}"/>
          </ac:spMkLst>
        </pc:spChg>
        <pc:sldLayoutChg chg="addSp delSp modSp mod">
          <pc:chgData name="Elkamash, Mohamed" userId="2e41e23f-3cf5-4584-a732-89b189927f14" providerId="ADAL" clId="{FC6A7B8E-E21E-476A-9ABD-122F0EA07827}" dt="2024-03-25T21:47:54.187" v="1608" actId="113"/>
          <pc:sldLayoutMkLst>
            <pc:docMk/>
            <pc:sldMasterMk cId="1299673067" sldId="2147483648"/>
            <pc:sldLayoutMk cId="885789462" sldId="2147483650"/>
          </pc:sldLayoutMkLst>
          <pc:spChg chg="mod">
            <ac:chgData name="Elkamash, Mohamed" userId="2e41e23f-3cf5-4584-a732-89b189927f14" providerId="ADAL" clId="{FC6A7B8E-E21E-476A-9ABD-122F0EA07827}" dt="2024-03-25T21:47:54.187" v="1608" actId="113"/>
            <ac:spMkLst>
              <pc:docMk/>
              <pc:sldMasterMk cId="1299673067" sldId="2147483648"/>
              <pc:sldLayoutMk cId="885789462" sldId="2147483650"/>
              <ac:spMk id="2" creationId="{F34F2721-A310-CA99-915B-1A3BFB67FBA2}"/>
            </ac:spMkLst>
          </pc:spChg>
          <pc:spChg chg="mod">
            <ac:chgData name="Elkamash, Mohamed" userId="2e41e23f-3cf5-4584-a732-89b189927f14" providerId="ADAL" clId="{FC6A7B8E-E21E-476A-9ABD-122F0EA07827}" dt="2024-03-25T20:43:02.311" v="10" actId="14100"/>
            <ac:spMkLst>
              <pc:docMk/>
              <pc:sldMasterMk cId="1299673067" sldId="2147483648"/>
              <pc:sldLayoutMk cId="885789462" sldId="2147483650"/>
              <ac:spMk id="3" creationId="{EB22AAE2-7E87-B940-7EB3-2057555A3A12}"/>
            </ac:spMkLst>
          </pc:spChg>
          <pc:spChg chg="del">
            <ac:chgData name="Elkamash, Mohamed" userId="2e41e23f-3cf5-4584-a732-89b189927f14" providerId="ADAL" clId="{FC6A7B8E-E21E-476A-9ABD-122F0EA07827}" dt="2024-03-25T20:44:26.731" v="16" actId="478"/>
            <ac:spMkLst>
              <pc:docMk/>
              <pc:sldMasterMk cId="1299673067" sldId="2147483648"/>
              <pc:sldLayoutMk cId="885789462" sldId="2147483650"/>
              <ac:spMk id="4" creationId="{3AC0E15E-8A87-CA74-329F-ED9C3EF868B1}"/>
            </ac:spMkLst>
          </pc:spChg>
          <pc:spChg chg="add mod ord">
            <ac:chgData name="Elkamash, Mohamed" userId="2e41e23f-3cf5-4584-a732-89b189927f14" providerId="ADAL" clId="{FC6A7B8E-E21E-476A-9ABD-122F0EA07827}" dt="2024-03-25T20:43:16.440" v="11" actId="167"/>
            <ac:spMkLst>
              <pc:docMk/>
              <pc:sldMasterMk cId="1299673067" sldId="2147483648"/>
              <pc:sldLayoutMk cId="885789462" sldId="2147483650"/>
              <ac:spMk id="7" creationId="{B935DC2F-E422-60F0-2D7B-DDE0B2022D44}"/>
            </ac:spMkLst>
          </pc:spChg>
          <pc:picChg chg="add mod">
            <ac:chgData name="Elkamash, Mohamed" userId="2e41e23f-3cf5-4584-a732-89b189927f14" providerId="ADAL" clId="{FC6A7B8E-E21E-476A-9ABD-122F0EA07827}" dt="2024-03-25T20:43:43.967" v="13" actId="1076"/>
            <ac:picMkLst>
              <pc:docMk/>
              <pc:sldMasterMk cId="1299673067" sldId="2147483648"/>
              <pc:sldLayoutMk cId="885789462" sldId="2147483650"/>
              <ac:picMk id="8" creationId="{C8650837-75FF-FA51-3D90-918A123AF6F5}"/>
            </ac:picMkLst>
          </pc:picChg>
          <pc:picChg chg="add mod">
            <ac:chgData name="Elkamash, Mohamed" userId="2e41e23f-3cf5-4584-a732-89b189927f14" providerId="ADAL" clId="{FC6A7B8E-E21E-476A-9ABD-122F0EA07827}" dt="2024-03-25T20:54:52.356" v="98" actId="1076"/>
            <ac:picMkLst>
              <pc:docMk/>
              <pc:sldMasterMk cId="1299673067" sldId="2147483648"/>
              <pc:sldLayoutMk cId="885789462" sldId="2147483650"/>
              <ac:picMk id="9" creationId="{5E39D4D8-92EB-C312-2553-0BE3AD04BBAF}"/>
            </ac:picMkLst>
          </pc:picChg>
        </pc:sldLayoutChg>
        <pc:sldLayoutChg chg="addSp delSp modSp mod setBg">
          <pc:chgData name="Elkamash, Mohamed" userId="2e41e23f-3cf5-4584-a732-89b189927f14" providerId="ADAL" clId="{FC6A7B8E-E21E-476A-9ABD-122F0EA07827}" dt="2024-03-27T15:22:55.274" v="2253" actId="167"/>
          <pc:sldLayoutMkLst>
            <pc:docMk/>
            <pc:sldMasterMk cId="1299673067" sldId="2147483648"/>
            <pc:sldLayoutMk cId="1846454322" sldId="2147483651"/>
          </pc:sldLayoutMkLst>
          <pc:spChg chg="mod">
            <ac:chgData name="Elkamash, Mohamed" userId="2e41e23f-3cf5-4584-a732-89b189927f14" providerId="ADAL" clId="{FC6A7B8E-E21E-476A-9ABD-122F0EA07827}" dt="2024-03-25T21:47:48.957" v="1607" actId="113"/>
            <ac:spMkLst>
              <pc:docMk/>
              <pc:sldMasterMk cId="1299673067" sldId="2147483648"/>
              <pc:sldLayoutMk cId="1846454322" sldId="2147483651"/>
              <ac:spMk id="2" creationId="{C1328CC5-69D6-430B-28BD-9C6CFFEDCD9B}"/>
            </ac:spMkLst>
          </pc:spChg>
          <pc:spChg chg="del">
            <ac:chgData name="Elkamash, Mohamed" userId="2e41e23f-3cf5-4584-a732-89b189927f14" providerId="ADAL" clId="{FC6A7B8E-E21E-476A-9ABD-122F0EA07827}" dt="2024-03-25T20:45:59.427" v="23" actId="478"/>
            <ac:spMkLst>
              <pc:docMk/>
              <pc:sldMasterMk cId="1299673067" sldId="2147483648"/>
              <pc:sldLayoutMk cId="1846454322" sldId="2147483651"/>
              <ac:spMk id="3" creationId="{92270130-59D7-8C3B-3548-D486B09B60EC}"/>
            </ac:spMkLst>
          </pc:spChg>
          <pc:spChg chg="del">
            <ac:chgData name="Elkamash, Mohamed" userId="2e41e23f-3cf5-4584-a732-89b189927f14" providerId="ADAL" clId="{FC6A7B8E-E21E-476A-9ABD-122F0EA07827}" dt="2024-03-25T20:46:50.822" v="25" actId="478"/>
            <ac:spMkLst>
              <pc:docMk/>
              <pc:sldMasterMk cId="1299673067" sldId="2147483648"/>
              <pc:sldLayoutMk cId="1846454322" sldId="2147483651"/>
              <ac:spMk id="4" creationId="{98434D21-925D-8CB6-955C-EB9C82BC237E}"/>
            </ac:spMkLst>
          </pc:spChg>
          <pc:spChg chg="add mod ord">
            <ac:chgData name="Elkamash, Mohamed" userId="2e41e23f-3cf5-4584-a732-89b189927f14" providerId="ADAL" clId="{FC6A7B8E-E21E-476A-9ABD-122F0EA07827}" dt="2024-03-27T15:22:55.274" v="2253" actId="167"/>
            <ac:spMkLst>
              <pc:docMk/>
              <pc:sldMasterMk cId="1299673067" sldId="2147483648"/>
              <pc:sldLayoutMk cId="1846454322" sldId="2147483651"/>
              <ac:spMk id="4" creationId="{D089B1AA-7D7D-2127-92F5-7A6E784015BF}"/>
            </ac:spMkLst>
          </pc:spChg>
          <pc:picChg chg="add mod">
            <ac:chgData name="Elkamash, Mohamed" userId="2e41e23f-3cf5-4584-a732-89b189927f14" providerId="ADAL" clId="{FC6A7B8E-E21E-476A-9ABD-122F0EA07827}" dt="2024-03-25T20:54:20.905" v="94"/>
            <ac:picMkLst>
              <pc:docMk/>
              <pc:sldMasterMk cId="1299673067" sldId="2147483648"/>
              <pc:sldLayoutMk cId="1846454322" sldId="2147483651"/>
              <ac:picMk id="3" creationId="{A5EF03EA-8C2F-3156-E4C0-F8E318D5AC60}"/>
            </ac:picMkLst>
          </pc:picChg>
          <pc:picChg chg="add del mod">
            <ac:chgData name="Elkamash, Mohamed" userId="2e41e23f-3cf5-4584-a732-89b189927f14" providerId="ADAL" clId="{FC6A7B8E-E21E-476A-9ABD-122F0EA07827}" dt="2024-03-25T20:54:18.799" v="93" actId="478"/>
            <ac:picMkLst>
              <pc:docMk/>
              <pc:sldMasterMk cId="1299673067" sldId="2147483648"/>
              <pc:sldLayoutMk cId="1846454322" sldId="2147483651"/>
              <ac:picMk id="7" creationId="{66A02D56-6563-E302-3A69-62E5B6A3BCAE}"/>
            </ac:picMkLst>
          </pc:picChg>
          <pc:picChg chg="add mod">
            <ac:chgData name="Elkamash, Mohamed" userId="2e41e23f-3cf5-4584-a732-89b189927f14" providerId="ADAL" clId="{FC6A7B8E-E21E-476A-9ABD-122F0EA07827}" dt="2024-03-25T20:47:03.896" v="26"/>
            <ac:picMkLst>
              <pc:docMk/>
              <pc:sldMasterMk cId="1299673067" sldId="2147483648"/>
              <pc:sldLayoutMk cId="1846454322" sldId="2147483651"/>
              <ac:picMk id="8" creationId="{80E644E1-2C2A-7197-3CD4-AF12A6EA0F81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F910C-A5E8-43B4-A7CA-C9723EF2496D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31721-C98F-411A-A11C-51C60E4AF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0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64DC-54D8-ABAA-4AC7-72FC6D71D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6A47C9-449D-CBE4-3F9E-DF65F47AF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DEFCB-E179-D8B2-909F-F8165F25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63BB-877B-413F-9615-CF2EAA238665}" type="datetime1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1DC74-DBA5-CAE6-9452-0018E824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110AF-A558-6556-CF50-FC8CD968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05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8F18-8596-82D0-222D-AECFCBB3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9DB23-C77B-D8CB-89EF-53841002F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4BABC-02E8-7495-03BB-44E8F478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915D-1C33-42F1-8C77-14A9AF9F90ED}" type="datetime1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AB523-1C16-28DB-AD4D-FA55E6F3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0CE5D-E6F1-928A-FCC3-620A2F3C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3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02A89-5573-E6D9-2413-65D07C424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4B347-AAB5-11FB-E76E-1A95AEAB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88EC7-A208-B88D-6AE8-DA0D790AA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B8A84-1F2A-4846-8590-94310D07D83D}" type="datetime1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174B8-66E2-202F-886F-89584019D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6079A-BA51-94A8-69D3-BDF05EAED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85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B935DC2F-E422-60F0-2D7B-DDE0B2022D44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F2721-A310-CA99-915B-1A3BFB67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9966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2AAE2-7E87-B940-7EB3-2057555A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843"/>
            <a:ext cx="10515600" cy="48761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1A24-7D80-7C0D-7A7E-A27490E56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AB9EF-F421-49BF-8E73-D2C8F9B3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8650837-75FF-FA51-3D90-918A123AF6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5894" y="233400"/>
            <a:ext cx="277906" cy="401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9D4D8-92EB-C312-2553-0BE3AD04BB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6356350"/>
            <a:ext cx="99176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8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5;p7">
            <a:extLst>
              <a:ext uri="{FF2B5EF4-FFF2-40B4-BE49-F238E27FC236}">
                <a16:creationId xmlns:a16="http://schemas.microsoft.com/office/drawing/2014/main" id="{D089B1AA-7D7D-2127-92F5-7A6E784015BF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86822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28CC5-69D6-430B-28BD-9C6CFFED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4050"/>
            <a:ext cx="10515600" cy="7699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E84B2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940BA-F66A-1630-0758-BA3A1283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85C08-8B1E-66D1-F6F6-06EB05DDF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0E644E1-2C2A-7197-3CD4-AF12A6EA0F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75894" y="233400"/>
            <a:ext cx="277906" cy="401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EF03EA-8C2F-3156-E4C0-F8E318D5AC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6352233"/>
            <a:ext cx="99176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5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4573-DFAD-F62F-0DAB-F92B5728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0BE5D-A959-14ED-8DBE-7201EAE03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0F088-BF50-5CCB-1008-757A3E188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8FFD3-1025-996C-8180-BB76EA84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5F71C-4A70-4C6D-9EA2-7612F01AE585}" type="datetime1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87203-8E28-4869-6684-77AD7B0C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B88EE-C34A-8402-4597-994C8D43B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4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7917-6958-9A51-8F20-630B12B9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4A0BC-1BE0-F8AC-3151-BCEEF9EE1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C998F-F23B-8FC8-EE36-4A2311515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4EB1E-B0CB-2336-6C7F-1DFF64A89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BB099B-E61A-DFCD-3412-101930A84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17DED-02A2-35DF-E9ED-8C98E3802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16EC-FE6D-41EA-9358-EB30877C2670}" type="datetime1">
              <a:rPr lang="en-US" smtClean="0"/>
              <a:t>6/3/24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E8050-5235-B9A8-B270-28205C16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03439E-8BCD-14AB-B5B9-AFC600A1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03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55B0-5811-D991-5667-0DE9F9DC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664A4D-0B26-19D1-4359-4F364782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B88A-5CE4-420B-9E53-D5A56F074032}" type="datetime1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6EB47-3C56-6C8A-3B8B-B51CF1D6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FD5F7-29B9-124F-80B7-D39BCA7A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7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FCA37-5346-39F6-F168-9696D9AC0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BC7F9-B539-4D21-A2DC-A57B40DE8D3C}" type="datetime1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0D79B-072A-0F3C-55BC-AB4C4BBF8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8DBBD-FE38-16DC-82C8-2BA481F9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1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01C4-E547-2EFC-08B9-4EED0B04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57A56-0E72-FD44-56A7-839928641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CE0A2-7E0E-8687-D662-F9376860A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799E0-04D4-9E60-8D72-1914CD26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CCE89-4D39-4EFF-B13D-612332EA4A36}" type="datetime1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C9DA8-95CA-26FD-E8AE-10E537C1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B58C2-B76A-3895-6FD1-22CE57B8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1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376D-F0D9-99CD-DF34-39324728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9E716-AB70-6B01-0459-C11568B51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57BD1-2030-C018-26F0-C9CD7A58A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60E76-306E-EC4E-F55D-757B0319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9B084-9115-4C3E-B843-E16865856051}" type="datetime1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0C8A6-5E38-800B-B7EA-379D8139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92691-F1B9-0E5A-C6C8-81BA21C5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9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9EEC57-B3A7-E9F9-E679-683DF0145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1A484-DEF0-28D6-7BDF-CE27BF287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0C199-F941-AC94-508A-5B11B461F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011ABD-C914-486A-BFE5-EAEE86102C88}" type="datetime1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21DD8-C8B4-120C-A852-013F00644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E5025-8F2A-A07A-270C-0F7A3D59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045D81E-8481-4737-8547-EB335F43EC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7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mc.org/" TargetMode="External"/><Relationship Id="rId2" Type="http://schemas.openxmlformats.org/officeDocument/2006/relationships/hyperlink" Target="https://github.com/openmc-dev/openm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mc.discourse.group/" TargetMode="External"/><Relationship Id="rId5" Type="http://schemas.openxmlformats.org/officeDocument/2006/relationships/hyperlink" Target="https://openmc.org/" TargetMode="External"/><Relationship Id="rId4" Type="http://schemas.openxmlformats.org/officeDocument/2006/relationships/hyperlink" Target="https://github.com/openmc-dev/openmc/wiki/Example-Jupyter-Notebook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cardinal.cels.anl.gov/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mc-dev/plotter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C1FA7C40-A5CF-024C-8FE8-5396C6906587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13294B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249122D5-F0B6-6948-B395-9DF02DCB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500" b="1" kern="0" dirty="0">
                <a:solidFill>
                  <a:srgbClr val="FFFFFF"/>
                </a:solidFill>
                <a:latin typeface="Arial"/>
                <a:ea typeface="Helvetica Neue"/>
                <a:cs typeface="Helvetica Neue"/>
                <a:sym typeface="Helvetica Neue"/>
              </a:rPr>
              <a:t>                   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Workshop</a:t>
            </a: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BAA0E1-3AE3-CC42-A2EA-C66D0BE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852965"/>
            <a:ext cx="2909982" cy="754082"/>
          </a:xfrm>
          <a:prstGeom prst="rect">
            <a:avLst/>
          </a:prstGeom>
        </p:spPr>
      </p:pic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3EFCC34A-0773-36DE-E55C-6E1E6889C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88" y="2706647"/>
            <a:ext cx="2872367" cy="6518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0C20E0-34CD-17A9-7440-356BCD1AE7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672B-2948-FE3E-7B3D-856F0040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1723-2E4D-21EF-E1C1-2D78484E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9891"/>
            <a:ext cx="4765766" cy="2147072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ALCF Mira Supercomputer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49,152 nodes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786,432 cores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3,145,728 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640E4-4A77-A763-BD42-0D72B3A8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26C3F-91E6-22CD-5837-65C5C8980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1248022"/>
            <a:ext cx="6141720" cy="4928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84048-CBC9-0FC7-0B34-8D70DA21C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5461"/>
            <a:ext cx="3886236" cy="23724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DE9F7-AD46-9C76-09A7-4A9C21F398AB}"/>
              </a:ext>
            </a:extLst>
          </p:cNvPr>
          <p:cNvSpPr txBox="1"/>
          <p:nvPr/>
        </p:nvSpPr>
        <p:spPr>
          <a:xfrm>
            <a:off x="5829300" y="617697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(image credit: P. Romano)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728CDA-BDFA-8C55-1213-5D1990C1C107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14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E49E-BBEE-8F70-39C0-85465597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C913-8793-B876-D363-DC02023FD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>
                <a:latin typeface="Avenir Next LT Pro" panose="020B0504020202020204" pitchFamily="34" charset="77"/>
              </a:rPr>
              <a:t>Code</a:t>
            </a:r>
            <a:r>
              <a:rPr lang="en-US" sz="2200" dirty="0">
                <a:latin typeface="Avenir Next LT Pro" panose="020B0504020202020204" pitchFamily="34" charset="77"/>
              </a:rPr>
              <a:t> (</a:t>
            </a:r>
            <a:r>
              <a:rPr lang="en-US" sz="2200" dirty="0">
                <a:latin typeface="Avenir Next LT Pro" panose="020B0504020202020204" pitchFamily="34" charset="77"/>
                <a:hlinkClick r:id="rId2"/>
              </a:rPr>
              <a:t>https://github.com/openmc-dev/openmc</a:t>
            </a:r>
            <a:r>
              <a:rPr lang="en-US" sz="2200" dirty="0">
                <a:latin typeface="Avenir Next LT Pro" panose="020B0504020202020204" pitchFamily="34" charset="77"/>
              </a:rPr>
              <a:t>)</a:t>
            </a:r>
          </a:p>
          <a:p>
            <a:endParaRPr lang="en-US" sz="2200" dirty="0">
              <a:latin typeface="Avenir Next LT Pro" panose="020B0504020202020204" pitchFamily="34" charset="77"/>
            </a:endParaRPr>
          </a:p>
          <a:p>
            <a:r>
              <a:rPr lang="en-US" sz="2200" b="1" dirty="0">
                <a:latin typeface="Avenir Next LT Pro" panose="020B0504020202020204" pitchFamily="34" charset="77"/>
              </a:rPr>
              <a:t>Documentation</a:t>
            </a:r>
            <a:r>
              <a:rPr lang="en-US" sz="2200" dirty="0">
                <a:latin typeface="Avenir Next LT Pro" panose="020B0504020202020204" pitchFamily="34" charset="77"/>
              </a:rPr>
              <a:t> (</a:t>
            </a:r>
            <a:r>
              <a:rPr lang="en-US" sz="2200" dirty="0">
                <a:latin typeface="Avenir Next LT Pro" panose="020B0504020202020204" pitchFamily="34" charset="77"/>
                <a:hlinkClick r:id="rId3"/>
              </a:rPr>
              <a:t>https://docs.openmc.org/</a:t>
            </a:r>
            <a:r>
              <a:rPr lang="en-US" sz="2200" dirty="0">
                <a:latin typeface="Avenir Next LT Pro" panose="020B0504020202020204" pitchFamily="34" charset="77"/>
              </a:rPr>
              <a:t>)</a:t>
            </a:r>
          </a:p>
          <a:p>
            <a:pPr lvl="1"/>
            <a:r>
              <a:rPr lang="en-US" sz="1800" dirty="0">
                <a:latin typeface="Avenir Next LT Pro" panose="020B0504020202020204" pitchFamily="34" charset="77"/>
              </a:rPr>
              <a:t>Tutorials: (</a:t>
            </a:r>
            <a:r>
              <a:rPr lang="en-US" sz="1800" dirty="0">
                <a:latin typeface="Avenir Next LT Pro" panose="020B0504020202020204" pitchFamily="34" charset="77"/>
                <a:hlinkClick r:id="rId4"/>
              </a:rPr>
              <a:t>https://github.com/openmc-dev/openmc/wiki/Example-Jupyter-Notebooks</a:t>
            </a:r>
            <a:r>
              <a:rPr lang="en-US" sz="1800" dirty="0">
                <a:latin typeface="Avenir Next LT Pro" panose="020B0504020202020204" pitchFamily="34" charset="77"/>
              </a:rPr>
              <a:t>)</a:t>
            </a:r>
          </a:p>
          <a:p>
            <a:pPr lvl="1"/>
            <a:endParaRPr lang="en-US" sz="2200" dirty="0">
              <a:latin typeface="Avenir Next LT Pro" panose="020B0504020202020204" pitchFamily="34" charset="77"/>
            </a:endParaRPr>
          </a:p>
          <a:p>
            <a:r>
              <a:rPr lang="en-US" sz="2200" b="1" dirty="0">
                <a:latin typeface="Avenir Next LT Pro" panose="020B0504020202020204" pitchFamily="34" charset="77"/>
              </a:rPr>
              <a:t>Data</a:t>
            </a:r>
            <a:r>
              <a:rPr lang="en-US" sz="2200" dirty="0">
                <a:latin typeface="Avenir Next LT Pro" panose="020B0504020202020204" pitchFamily="34" charset="77"/>
              </a:rPr>
              <a:t> (</a:t>
            </a:r>
            <a:r>
              <a:rPr lang="en-US" sz="2200" dirty="0">
                <a:latin typeface="Avenir Next LT Pro" panose="020B0504020202020204" pitchFamily="34" charset="77"/>
                <a:hlinkClick r:id="rId5"/>
              </a:rPr>
              <a:t>https://openmc.org</a:t>
            </a:r>
            <a:r>
              <a:rPr lang="en-US" sz="2200" dirty="0">
                <a:latin typeface="Avenir Next LT Pro" panose="020B0504020202020204" pitchFamily="34" charset="77"/>
              </a:rPr>
              <a:t>)</a:t>
            </a:r>
          </a:p>
          <a:p>
            <a:endParaRPr lang="en-US" sz="2200" dirty="0">
              <a:latin typeface="Avenir Next LT Pro" panose="020B0504020202020204" pitchFamily="34" charset="77"/>
            </a:endParaRPr>
          </a:p>
          <a:p>
            <a:r>
              <a:rPr lang="en-US" sz="2200" b="1" dirty="0">
                <a:latin typeface="Avenir Next LT Pro" panose="020B0504020202020204" pitchFamily="34" charset="77"/>
              </a:rPr>
              <a:t>Forum</a:t>
            </a:r>
            <a:r>
              <a:rPr lang="en-US" sz="2200" dirty="0">
                <a:latin typeface="Avenir Next LT Pro" panose="020B0504020202020204" pitchFamily="34" charset="77"/>
              </a:rPr>
              <a:t>: (</a:t>
            </a:r>
            <a:r>
              <a:rPr lang="en-US" sz="2200" dirty="0">
                <a:latin typeface="Avenir Next LT Pro" panose="020B0504020202020204" pitchFamily="34" charset="77"/>
                <a:hlinkClick r:id="rId6"/>
              </a:rPr>
              <a:t>https://openmc.discourse.group</a:t>
            </a:r>
            <a:r>
              <a:rPr lang="en-US" sz="2200" dirty="0">
                <a:latin typeface="Avenir Next LT Pro" panose="020B0504020202020204" pitchFamily="34" charset="77"/>
              </a:rPr>
              <a:t>) </a:t>
            </a:r>
          </a:p>
          <a:p>
            <a:pPr marL="0" indent="0">
              <a:buNone/>
            </a:pPr>
            <a:endParaRPr lang="en-US" sz="2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B80F9-1E81-2A1A-67C4-86E90005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BE6E2-E2B5-1470-E326-AB229A3005B8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E49E-BBEE-8F70-39C0-85465597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C913-8793-B876-D363-DC02023FD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venir Next LT Pro" panose="020B0504020202020204" pitchFamily="34" charset="77"/>
              </a:rPr>
              <a:t>There are many forms of computational geometry:</a:t>
            </a:r>
          </a:p>
          <a:p>
            <a:pPr lvl="1"/>
            <a:r>
              <a:rPr lang="en-US" sz="1800" b="1" dirty="0">
                <a:latin typeface="Avenir Next LT Pro" panose="020B0504020202020204" pitchFamily="34" charset="77"/>
              </a:rPr>
              <a:t>Volumetric meshes </a:t>
            </a:r>
            <a:r>
              <a:rPr lang="en-US" sz="1800" dirty="0">
                <a:latin typeface="Avenir Next LT Pro" panose="020B0504020202020204" pitchFamily="34" charset="77"/>
              </a:rPr>
              <a:t>(common in other areas of physics)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B80F9-1E81-2A1A-67C4-86E90005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BE6E2-E2B5-1470-E326-AB229A3005B8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4B17DD-AD01-B912-C11F-BE8AF0B17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74" y="2012445"/>
            <a:ext cx="4103926" cy="21153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DC3656-DDA8-ECC0-B565-4C644C95B928}"/>
              </a:ext>
            </a:extLst>
          </p:cNvPr>
          <p:cNvSpPr txBox="1"/>
          <p:nvPr/>
        </p:nvSpPr>
        <p:spPr>
          <a:xfrm>
            <a:off x="8643235" y="1704668"/>
            <a:ext cx="2476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courtesy of A.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Hegazy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2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E49E-BBEE-8F70-39C0-85465597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C913-8793-B876-D363-DC02023FD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venir Next LT Pro" panose="020B0504020202020204" pitchFamily="34" charset="77"/>
              </a:rPr>
              <a:t>There are many forms of computational geometry:</a:t>
            </a:r>
          </a:p>
          <a:p>
            <a:pPr lvl="1"/>
            <a:r>
              <a:rPr lang="en-US" sz="1800" dirty="0">
                <a:latin typeface="Avenir Next LT Pro" panose="020B0504020202020204" pitchFamily="34" charset="77"/>
              </a:rPr>
              <a:t>Volumetric meshes (common in other areas of physics)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  <a:p>
            <a:pPr lvl="1"/>
            <a:r>
              <a:rPr lang="en-US" sz="1800" b="1" dirty="0">
                <a:latin typeface="Avenir Next LT Pro" panose="020B0504020202020204" pitchFamily="34" charset="77"/>
              </a:rPr>
              <a:t>Surface meshes </a:t>
            </a:r>
            <a:r>
              <a:rPr lang="en-US" sz="1800" dirty="0">
                <a:latin typeface="Avenir Next LT Pro" panose="020B0504020202020204" pitchFamily="34" charset="77"/>
              </a:rPr>
              <a:t>(e.g., video game characters)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B80F9-1E81-2A1A-67C4-86E90005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BE6E2-E2B5-1470-E326-AB229A3005B8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185C3C-AEDB-DE73-C5F5-A960F9988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65" y="3854570"/>
            <a:ext cx="5820545" cy="26445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6A5526-2C66-547E-65F0-95C5EDE0349B}"/>
              </a:ext>
            </a:extLst>
          </p:cNvPr>
          <p:cNvSpPr txBox="1"/>
          <p:nvPr/>
        </p:nvSpPr>
        <p:spPr>
          <a:xfrm>
            <a:off x="8023524" y="6588801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courtesy of G. Ridley</a:t>
            </a:r>
          </a:p>
        </p:txBody>
      </p:sp>
    </p:spTree>
    <p:extLst>
      <p:ext uri="{BB962C8B-B14F-4D97-AF65-F5344CB8AC3E}">
        <p14:creationId xmlns:p14="http://schemas.microsoft.com/office/powerpoint/2010/main" val="278873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E49E-BBEE-8F70-39C0-85465597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C913-8793-B876-D363-DC02023FD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venir Next LT Pro" panose="020B0504020202020204" pitchFamily="34" charset="77"/>
              </a:rPr>
              <a:t>There are many forms of computational geometry:</a:t>
            </a:r>
          </a:p>
          <a:p>
            <a:pPr lvl="1"/>
            <a:r>
              <a:rPr lang="en-US" sz="1800" dirty="0">
                <a:latin typeface="Avenir Next LT Pro" panose="020B0504020202020204" pitchFamily="34" charset="77"/>
              </a:rPr>
              <a:t>Volumetric meshes (common in other areas of physics)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  <a:p>
            <a:pPr lvl="1"/>
            <a:r>
              <a:rPr lang="en-US" sz="1800" dirty="0">
                <a:latin typeface="Avenir Next LT Pro" panose="020B0504020202020204" pitchFamily="34" charset="77"/>
              </a:rPr>
              <a:t>Surface meshes (e.g., video game characters)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  <a:p>
            <a:pPr lvl="1"/>
            <a:r>
              <a:rPr lang="en-US" sz="1800" b="1" dirty="0">
                <a:latin typeface="Avenir Next LT Pro" panose="020B0504020202020204" pitchFamily="34" charset="77"/>
              </a:rPr>
              <a:t>Voxels</a:t>
            </a:r>
            <a:r>
              <a:rPr lang="en-US" sz="1800" dirty="0">
                <a:latin typeface="Avenir Next LT Pro" panose="020B0504020202020204" pitchFamily="34" charset="77"/>
              </a:rPr>
              <a:t> (e.g., Minecraft)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  <a:p>
            <a:pPr marL="457200" lvl="1" indent="0">
              <a:buNone/>
            </a:pP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B80F9-1E81-2A1A-67C4-86E90005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BE6E2-E2B5-1470-E326-AB229A3005B8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486BDE-621A-DFF2-E483-D76D3F8E8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3517"/>
            <a:ext cx="5112856" cy="3036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0575D-8C53-3D9D-4A74-D89ED8B6B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946" y="2994025"/>
            <a:ext cx="2653354" cy="361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62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E49E-BBEE-8F70-39C0-85465597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C913-8793-B876-D363-DC02023FD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latin typeface="Avenir Next LT Pro" panose="020B0504020202020204" pitchFamily="34" charset="77"/>
              </a:rPr>
              <a:t>There are many forms of computational geometry:</a:t>
            </a:r>
          </a:p>
          <a:p>
            <a:pPr lvl="1"/>
            <a:r>
              <a:rPr lang="en-US" sz="1800" dirty="0">
                <a:latin typeface="Avenir Next LT Pro" panose="020B0504020202020204" pitchFamily="34" charset="77"/>
              </a:rPr>
              <a:t>Volumetric meshes (common in other areas of physics)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  <a:p>
            <a:pPr lvl="1"/>
            <a:r>
              <a:rPr lang="en-US" sz="1800" dirty="0">
                <a:latin typeface="Avenir Next LT Pro" panose="020B0504020202020204" pitchFamily="34" charset="77"/>
              </a:rPr>
              <a:t>Surface meshes (e.g., video game characters)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  <a:p>
            <a:pPr lvl="1"/>
            <a:r>
              <a:rPr lang="en-US" sz="1800" dirty="0">
                <a:latin typeface="Avenir Next LT Pro" panose="020B0504020202020204" pitchFamily="34" charset="77"/>
              </a:rPr>
              <a:t>Voxels (e.g., Minecraft)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  <a:p>
            <a:pPr lvl="1"/>
            <a:r>
              <a:rPr lang="en-US" sz="1800" b="1" dirty="0">
                <a:latin typeface="Avenir Next LT Pro" panose="020B0504020202020204" pitchFamily="34" charset="77"/>
              </a:rPr>
              <a:t>Constructive Solid Geometry (CSG)</a:t>
            </a:r>
            <a:r>
              <a:rPr lang="en-US" sz="1800" dirty="0">
                <a:latin typeface="Avenir Next LT Pro" panose="020B0504020202020204" pitchFamily="34" charset="77"/>
              </a:rPr>
              <a:t>,  a.k.a. combinatorial geometry</a:t>
            </a:r>
          </a:p>
          <a:p>
            <a:pPr lvl="1"/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B80F9-1E81-2A1A-67C4-86E90005B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BBE6E2-E2B5-1470-E326-AB229A3005B8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3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D37BC8-91C4-5466-6154-4A8A84111C8C}"/>
              </a:ext>
            </a:extLst>
          </p:cNvPr>
          <p:cNvSpPr/>
          <p:nvPr/>
        </p:nvSpPr>
        <p:spPr>
          <a:xfrm>
            <a:off x="2592489" y="2876951"/>
            <a:ext cx="1219194" cy="1790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85ED0-E08B-F322-C46E-9681AF4C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EEC19-EB12-A47F-1BAC-6E1F572A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16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5EA863-4E2B-42D6-2B36-1AB97219A0DC}"/>
              </a:ext>
            </a:extLst>
          </p:cNvPr>
          <p:cNvCxnSpPr>
            <a:cxnSpLocks/>
          </p:cNvCxnSpPr>
          <p:nvPr/>
        </p:nvCxnSpPr>
        <p:spPr>
          <a:xfrm flipV="1">
            <a:off x="3207532" y="2267351"/>
            <a:ext cx="0" cy="2400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369210-68C8-C904-A88C-58A54598F84D}"/>
              </a:ext>
            </a:extLst>
          </p:cNvPr>
          <p:cNvCxnSpPr>
            <a:cxnSpLocks/>
          </p:cNvCxnSpPr>
          <p:nvPr/>
        </p:nvCxnSpPr>
        <p:spPr>
          <a:xfrm>
            <a:off x="2075417" y="4667651"/>
            <a:ext cx="24819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04B85C-A9AC-9E14-8071-0BCCE96C8194}"/>
              </a:ext>
            </a:extLst>
          </p:cNvPr>
          <p:cNvCxnSpPr>
            <a:cxnSpLocks/>
          </p:cNvCxnSpPr>
          <p:nvPr/>
        </p:nvCxnSpPr>
        <p:spPr>
          <a:xfrm>
            <a:off x="3202086" y="2876951"/>
            <a:ext cx="103958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4E22F2-FED3-5CC7-6162-E0FE6C28E37E}"/>
              </a:ext>
            </a:extLst>
          </p:cNvPr>
          <p:cNvSpPr txBox="1"/>
          <p:nvPr/>
        </p:nvSpPr>
        <p:spPr>
          <a:xfrm>
            <a:off x="3052045" y="18565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748AFE-4E43-94DC-F6AC-34F6AC9F36A4}"/>
              </a:ext>
            </a:extLst>
          </p:cNvPr>
          <p:cNvSpPr txBox="1"/>
          <p:nvPr/>
        </p:nvSpPr>
        <p:spPr>
          <a:xfrm>
            <a:off x="4592279" y="44829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2D27CB-5860-9CCD-3D50-E4397B994FC9}"/>
              </a:ext>
            </a:extLst>
          </p:cNvPr>
          <p:cNvCxnSpPr>
            <a:cxnSpLocks/>
          </p:cNvCxnSpPr>
          <p:nvPr/>
        </p:nvCxnSpPr>
        <p:spPr>
          <a:xfrm>
            <a:off x="6330043" y="3818592"/>
            <a:ext cx="224136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B27F15-AE3C-A1F1-EAB1-9A82613FB91C}"/>
              </a:ext>
            </a:extLst>
          </p:cNvPr>
          <p:cNvCxnSpPr>
            <a:cxnSpLocks/>
          </p:cNvCxnSpPr>
          <p:nvPr/>
        </p:nvCxnSpPr>
        <p:spPr>
          <a:xfrm flipV="1">
            <a:off x="7505695" y="2749077"/>
            <a:ext cx="0" cy="21390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28259C9-59A2-ED25-22CF-90427B03D596}"/>
              </a:ext>
            </a:extLst>
          </p:cNvPr>
          <p:cNvSpPr/>
          <p:nvPr/>
        </p:nvSpPr>
        <p:spPr>
          <a:xfrm>
            <a:off x="6894651" y="3208995"/>
            <a:ext cx="1219194" cy="121919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B6F6A3-00F5-C429-544E-BF86D66D52DA}"/>
              </a:ext>
            </a:extLst>
          </p:cNvPr>
          <p:cNvSpPr txBox="1"/>
          <p:nvPr/>
        </p:nvSpPr>
        <p:spPr>
          <a:xfrm>
            <a:off x="4244454" y="26868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E41504-C10C-3D15-3BB6-12384ABC2B7B}"/>
              </a:ext>
            </a:extLst>
          </p:cNvPr>
          <p:cNvSpPr txBox="1"/>
          <p:nvPr/>
        </p:nvSpPr>
        <p:spPr>
          <a:xfrm>
            <a:off x="3668329" y="479752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C11AA8-D1EE-163E-D71A-8133224ACFBE}"/>
              </a:ext>
            </a:extLst>
          </p:cNvPr>
          <p:cNvSpPr txBox="1"/>
          <p:nvPr/>
        </p:nvSpPr>
        <p:spPr>
          <a:xfrm>
            <a:off x="2397564" y="479752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9D531-1108-86CE-2065-009E4BDCDCED}"/>
              </a:ext>
            </a:extLst>
          </p:cNvPr>
          <p:cNvSpPr txBox="1"/>
          <p:nvPr/>
        </p:nvSpPr>
        <p:spPr>
          <a:xfrm>
            <a:off x="8563123" y="36339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119A10-F390-96D8-BF13-6C1551F32DDF}"/>
              </a:ext>
            </a:extLst>
          </p:cNvPr>
          <p:cNvSpPr txBox="1"/>
          <p:nvPr/>
        </p:nvSpPr>
        <p:spPr>
          <a:xfrm>
            <a:off x="7354207" y="23072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D45391-A47D-5B32-B283-D3C9F550CF6F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C02E-C5EA-EE91-311F-5A0DA20E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EB837-3518-72A9-40AE-0441971C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7DF3B-6687-1424-BBB6-5245FC29B5FD}"/>
              </a:ext>
            </a:extLst>
          </p:cNvPr>
          <p:cNvSpPr/>
          <p:nvPr/>
        </p:nvSpPr>
        <p:spPr>
          <a:xfrm>
            <a:off x="8421788" y="2259117"/>
            <a:ext cx="1219194" cy="1790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7E82DE-ECEC-8E6C-71D6-B83041B53B42}"/>
              </a:ext>
            </a:extLst>
          </p:cNvPr>
          <p:cNvCxnSpPr>
            <a:cxnSpLocks/>
          </p:cNvCxnSpPr>
          <p:nvPr/>
        </p:nvCxnSpPr>
        <p:spPr>
          <a:xfrm flipV="1">
            <a:off x="9036831" y="1649517"/>
            <a:ext cx="0" cy="2400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1CB0EB-B3EA-E983-6A26-645186902F85}"/>
              </a:ext>
            </a:extLst>
          </p:cNvPr>
          <p:cNvCxnSpPr>
            <a:cxnSpLocks/>
          </p:cNvCxnSpPr>
          <p:nvPr/>
        </p:nvCxnSpPr>
        <p:spPr>
          <a:xfrm>
            <a:off x="7904716" y="4049817"/>
            <a:ext cx="24819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67E31D-3E4D-4045-0BC1-1FAF5326018C}"/>
              </a:ext>
            </a:extLst>
          </p:cNvPr>
          <p:cNvCxnSpPr>
            <a:cxnSpLocks/>
          </p:cNvCxnSpPr>
          <p:nvPr/>
        </p:nvCxnSpPr>
        <p:spPr>
          <a:xfrm>
            <a:off x="9031385" y="2259117"/>
            <a:ext cx="103958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DC9443-F915-C129-C4DE-DB616023BF6B}"/>
              </a:ext>
            </a:extLst>
          </p:cNvPr>
          <p:cNvSpPr txBox="1"/>
          <p:nvPr/>
        </p:nvSpPr>
        <p:spPr>
          <a:xfrm>
            <a:off x="8886787" y="12524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713A-651E-643E-95DD-4EA4580C893C}"/>
              </a:ext>
            </a:extLst>
          </p:cNvPr>
          <p:cNvSpPr txBox="1"/>
          <p:nvPr/>
        </p:nvSpPr>
        <p:spPr>
          <a:xfrm>
            <a:off x="10421578" y="386514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5E497-38F0-A363-6C31-AF70FF18D138}"/>
              </a:ext>
            </a:extLst>
          </p:cNvPr>
          <p:cNvSpPr txBox="1"/>
          <p:nvPr/>
        </p:nvSpPr>
        <p:spPr>
          <a:xfrm>
            <a:off x="10073753" y="20690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5A8CF-5984-A809-3EE9-D45C6DB316F0}"/>
              </a:ext>
            </a:extLst>
          </p:cNvPr>
          <p:cNvSpPr txBox="1"/>
          <p:nvPr/>
        </p:nvSpPr>
        <p:spPr>
          <a:xfrm>
            <a:off x="9503071" y="41934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CA1DA1-54A8-F9EF-87CE-97AB847C5EA2}"/>
              </a:ext>
            </a:extLst>
          </p:cNvPr>
          <p:cNvSpPr txBox="1"/>
          <p:nvPr/>
        </p:nvSpPr>
        <p:spPr>
          <a:xfrm>
            <a:off x="8232306" y="419344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BE49A-8914-ED08-7F72-1382907D943E}"/>
              </a:ext>
            </a:extLst>
          </p:cNvPr>
          <p:cNvSpPr txBox="1"/>
          <p:nvPr/>
        </p:nvSpPr>
        <p:spPr>
          <a:xfrm>
            <a:off x="5340714" y="5663996"/>
            <a:ext cx="655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bottom = </a:t>
            </a:r>
            <a:r>
              <a:rPr lang="en-US" sz="2000" dirty="0" err="1">
                <a:latin typeface="Courier" pitchFamily="2" charset="0"/>
              </a:rPr>
              <a:t>openmc.ZPlane</a:t>
            </a:r>
            <a:r>
              <a:rPr lang="en-US" sz="2000" dirty="0">
                <a:latin typeface="Courier" pitchFamily="2" charset="0"/>
              </a:rPr>
              <a:t>(z0=0)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DEC29C-2741-F8DF-7180-FF5F4E244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1" y="1252427"/>
            <a:ext cx="5723360" cy="379940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0E800B-BB1E-7B7E-1740-6B37821A3001}"/>
              </a:ext>
            </a:extLst>
          </p:cNvPr>
          <p:cNvCxnSpPr>
            <a:cxnSpLocks/>
          </p:cNvCxnSpPr>
          <p:nvPr/>
        </p:nvCxnSpPr>
        <p:spPr>
          <a:xfrm>
            <a:off x="6645730" y="2259117"/>
            <a:ext cx="52523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0DF3FAC-F43D-0791-2BFD-6A64487FBFD6}"/>
              </a:ext>
            </a:extLst>
          </p:cNvPr>
          <p:cNvSpPr/>
          <p:nvPr/>
        </p:nvSpPr>
        <p:spPr>
          <a:xfrm>
            <a:off x="6645730" y="1066800"/>
            <a:ext cx="5252350" cy="37202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E27A5D-FF47-FF02-4915-31B9CFD8596F}"/>
              </a:ext>
            </a:extLst>
          </p:cNvPr>
          <p:cNvCxnSpPr>
            <a:cxnSpLocks/>
          </p:cNvCxnSpPr>
          <p:nvPr/>
        </p:nvCxnSpPr>
        <p:spPr>
          <a:xfrm>
            <a:off x="6645730" y="4049811"/>
            <a:ext cx="52523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6EC5C9B-CDC9-3421-97CA-0CDBC5097B5F}"/>
              </a:ext>
            </a:extLst>
          </p:cNvPr>
          <p:cNvSpPr txBox="1"/>
          <p:nvPr/>
        </p:nvSpPr>
        <p:spPr>
          <a:xfrm>
            <a:off x="10637102" y="190501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E57D21-9444-0CE6-E0C7-D04A70F15319}"/>
              </a:ext>
            </a:extLst>
          </p:cNvPr>
          <p:cNvSpPr txBox="1"/>
          <p:nvPr/>
        </p:nvSpPr>
        <p:spPr>
          <a:xfrm>
            <a:off x="10681526" y="368842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65E280-1829-B80C-CF80-26EFD6D413CC}"/>
              </a:ext>
            </a:extLst>
          </p:cNvPr>
          <p:cNvCxnSpPr>
            <a:cxnSpLocks/>
          </p:cNvCxnSpPr>
          <p:nvPr/>
        </p:nvCxnSpPr>
        <p:spPr>
          <a:xfrm flipV="1">
            <a:off x="8421788" y="1066800"/>
            <a:ext cx="0" cy="372029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E306C0-8B2B-B8F5-E624-E7082727F676}"/>
              </a:ext>
            </a:extLst>
          </p:cNvPr>
          <p:cNvCxnSpPr>
            <a:cxnSpLocks/>
          </p:cNvCxnSpPr>
          <p:nvPr/>
        </p:nvCxnSpPr>
        <p:spPr>
          <a:xfrm flipV="1">
            <a:off x="9640982" y="1066800"/>
            <a:ext cx="0" cy="372029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ED0E0D-F122-463D-6179-8553846DC444}"/>
              </a:ext>
            </a:extLst>
          </p:cNvPr>
          <p:cNvSpPr txBox="1"/>
          <p:nvPr/>
        </p:nvSpPr>
        <p:spPr>
          <a:xfrm rot="16200000">
            <a:off x="7704854" y="28682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FEDC4B-C3A5-9AFF-BFD5-2A727068148A}"/>
              </a:ext>
            </a:extLst>
          </p:cNvPr>
          <p:cNvSpPr txBox="1"/>
          <p:nvPr/>
        </p:nvSpPr>
        <p:spPr>
          <a:xfrm>
            <a:off x="5327253" y="5195461"/>
            <a:ext cx="7408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top = </a:t>
            </a:r>
            <a:r>
              <a:rPr lang="en-US" sz="2000" dirty="0" err="1">
                <a:latin typeface="Courier" pitchFamily="2" charset="0"/>
              </a:rPr>
              <a:t>openmc.ZPlane</a:t>
            </a:r>
            <a:r>
              <a:rPr lang="en-US" sz="2000" dirty="0">
                <a:latin typeface="Courier" pitchFamily="2" charset="0"/>
              </a:rPr>
              <a:t>(z0=5)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C4C562-695A-E51C-F680-1FAFEBF161C5}"/>
              </a:ext>
            </a:extLst>
          </p:cNvPr>
          <p:cNvSpPr txBox="1"/>
          <p:nvPr/>
        </p:nvSpPr>
        <p:spPr>
          <a:xfrm>
            <a:off x="5327253" y="6087870"/>
            <a:ext cx="74082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cylinder = </a:t>
            </a:r>
            <a:r>
              <a:rPr lang="en-US" sz="2000" dirty="0" err="1">
                <a:latin typeface="Courier" pitchFamily="2" charset="0"/>
              </a:rPr>
              <a:t>openmc.ZCylinder</a:t>
            </a:r>
            <a:r>
              <a:rPr lang="en-US" sz="2000" dirty="0">
                <a:latin typeface="Courier" pitchFamily="2" charset="0"/>
              </a:rPr>
              <a:t>(r=2, x0=0, y0=0)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37FB1F-6BA4-88C6-23EF-AC5DEBAA6B9C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13" grpId="0"/>
      <p:bldP spid="14" grpId="0"/>
      <p:bldP spid="15" grpId="0"/>
      <p:bldP spid="16" grpId="0"/>
      <p:bldP spid="23" grpId="0" animBg="1"/>
      <p:bldP spid="27" grpId="0"/>
      <p:bldP spid="28" grpId="0"/>
      <p:bldP spid="34" grpId="0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7182C8B-FE0F-D2AD-E45A-3CE48D2E1604}"/>
              </a:ext>
            </a:extLst>
          </p:cNvPr>
          <p:cNvSpPr/>
          <p:nvPr/>
        </p:nvSpPr>
        <p:spPr>
          <a:xfrm>
            <a:off x="6662838" y="967095"/>
            <a:ext cx="1686506" cy="53892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+cylinder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FB0534-5A37-6135-F6A7-05383C81E4DA}"/>
              </a:ext>
            </a:extLst>
          </p:cNvPr>
          <p:cNvSpPr/>
          <p:nvPr/>
        </p:nvSpPr>
        <p:spPr>
          <a:xfrm>
            <a:off x="10200688" y="951182"/>
            <a:ext cx="1686506" cy="53892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+cylinder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FF076D4-4DEB-E89F-891B-E2B55F6E2C5B}"/>
              </a:ext>
            </a:extLst>
          </p:cNvPr>
          <p:cNvSpPr/>
          <p:nvPr/>
        </p:nvSpPr>
        <p:spPr>
          <a:xfrm>
            <a:off x="6667498" y="5056211"/>
            <a:ext cx="5241465" cy="13007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-bottom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6AED7-47F4-90CE-E777-4D2B6A102772}"/>
              </a:ext>
            </a:extLst>
          </p:cNvPr>
          <p:cNvSpPr/>
          <p:nvPr/>
        </p:nvSpPr>
        <p:spPr>
          <a:xfrm>
            <a:off x="6667498" y="926665"/>
            <a:ext cx="5230573" cy="414096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+bottom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8A2EC0-3C26-E33A-1866-6C23A078FB20}"/>
              </a:ext>
            </a:extLst>
          </p:cNvPr>
          <p:cNvSpPr/>
          <p:nvPr/>
        </p:nvSpPr>
        <p:spPr>
          <a:xfrm>
            <a:off x="6667499" y="2149928"/>
            <a:ext cx="5241465" cy="42064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-top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574A65-51B4-EADC-1847-2E341354E389}"/>
              </a:ext>
            </a:extLst>
          </p:cNvPr>
          <p:cNvSpPr/>
          <p:nvPr/>
        </p:nvSpPr>
        <p:spPr>
          <a:xfrm>
            <a:off x="6667499" y="927313"/>
            <a:ext cx="5241465" cy="1233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+top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FA99A0-F9BB-0648-6D03-C10155A933E4}"/>
              </a:ext>
            </a:extLst>
          </p:cNvPr>
          <p:cNvSpPr/>
          <p:nvPr/>
        </p:nvSpPr>
        <p:spPr>
          <a:xfrm>
            <a:off x="6656614" y="943226"/>
            <a:ext cx="5241465" cy="5397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378A8-0266-23FD-D065-CCDB3FF7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D4C684-AEFB-E5F2-E25F-48BF8325E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4386"/>
                <a:ext cx="5557157" cy="4236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>
                    <a:latin typeface="Avenir Next LT Pro" panose="020B0504020202020204" pitchFamily="34" charset="77"/>
                  </a:rPr>
                  <a:t>Each surface divide the 3D space into two regions or half spaces (+) and (-).</a:t>
                </a:r>
              </a:p>
              <a:p>
                <a:endParaRPr lang="en-US" sz="2400" dirty="0">
                  <a:latin typeface="Avenir Next LT Pro" panose="020B0504020202020204" pitchFamily="34" charset="77"/>
                </a:endParaRPr>
              </a:p>
              <a:p>
                <a:r>
                  <a:rPr lang="en-US" sz="2400" dirty="0">
                    <a:latin typeface="Avenir Next LT Pro" panose="020B0504020202020204" pitchFamily="34" charset="77"/>
                  </a:rPr>
                  <a:t>The surface equation is</a:t>
                </a:r>
              </a:p>
              <a:p>
                <a:endParaRPr lang="en-US" sz="2400" dirty="0">
                  <a:latin typeface="Avenir Next LT Pro" panose="020B0504020202020204" pitchFamily="34" charset="77"/>
                </a:endParaRPr>
              </a:p>
              <a:p>
                <a:r>
                  <a:rPr lang="en-US" sz="2400" dirty="0">
                    <a:latin typeface="Avenir Next LT Pro" panose="020B0504020202020204" pitchFamily="34" charset="77"/>
                  </a:rPr>
                  <a:t>Any point in the positive half space satisfy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dirty="0">
                  <a:latin typeface="Avenir Next LT Pro" panose="020B0504020202020204" pitchFamily="34" charset="77"/>
                </a:endParaRPr>
              </a:p>
              <a:p>
                <a:endParaRPr lang="en-US" sz="2400" dirty="0">
                  <a:latin typeface="Avenir Next LT Pro" panose="020B0504020202020204" pitchFamily="34" charset="77"/>
                </a:endParaRPr>
              </a:p>
              <a:p>
                <a:r>
                  <a:rPr lang="en-US" sz="2400" dirty="0">
                    <a:latin typeface="Avenir Next LT Pro" panose="020B0504020202020204" pitchFamily="34" charset="77"/>
                  </a:rPr>
                  <a:t>Any point in the negative half space satisfy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sz="2400" dirty="0">
                  <a:latin typeface="Avenir Next LT Pro" panose="020B0504020202020204" pitchFamily="34" charset="77"/>
                </a:endParaRPr>
              </a:p>
              <a:p>
                <a:endParaRPr lang="en-US" sz="2800" dirty="0">
                  <a:latin typeface="Avenir Next LT Pro" panose="020B0504020202020204" pitchFamily="34" charset="77"/>
                </a:endParaRP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pPr marL="0" indent="0">
                  <a:buNone/>
                </a:pPr>
                <a:endParaRPr lang="en-US" dirty="0">
                  <a:latin typeface="Avenir Next LT Pro" panose="020B05040202020202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D4C684-AEFB-E5F2-E25F-48BF8325E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4386"/>
                <a:ext cx="5557157" cy="4236605"/>
              </a:xfrm>
              <a:blipFill>
                <a:blip r:embed="rId2"/>
                <a:stretch>
                  <a:fillRect l="-1598" t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C8292-90E2-06CE-1CD2-7889BBF8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FC1DA8-56A5-A0EC-1403-F42AF56699DE}"/>
                  </a:ext>
                </a:extLst>
              </p:cNvPr>
              <p:cNvSpPr txBox="1"/>
              <p:nvPr/>
            </p:nvSpPr>
            <p:spPr>
              <a:xfrm>
                <a:off x="4515644" y="2717487"/>
                <a:ext cx="1821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FC1DA8-56A5-A0EC-1403-F42AF566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644" y="2717487"/>
                <a:ext cx="1821011" cy="369332"/>
              </a:xfrm>
              <a:prstGeom prst="rect">
                <a:avLst/>
              </a:prstGeom>
              <a:blipFill>
                <a:blip r:embed="rId3"/>
                <a:stretch>
                  <a:fillRect l="-4861" r="-3472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8D4DA9D-E4AC-87CB-E4F8-99E5FDB9BFFA}"/>
              </a:ext>
            </a:extLst>
          </p:cNvPr>
          <p:cNvSpPr/>
          <p:nvPr/>
        </p:nvSpPr>
        <p:spPr>
          <a:xfrm>
            <a:off x="8354005" y="2149928"/>
            <a:ext cx="1846682" cy="291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E57C8C-2EE0-A25F-2814-E53064762F82}"/>
              </a:ext>
            </a:extLst>
          </p:cNvPr>
          <p:cNvSpPr txBox="1"/>
          <p:nvPr/>
        </p:nvSpPr>
        <p:spPr>
          <a:xfrm>
            <a:off x="9019270" y="217679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007323-1F72-4EB7-FDE4-9D22011362A9}"/>
              </a:ext>
            </a:extLst>
          </p:cNvPr>
          <p:cNvSpPr txBox="1"/>
          <p:nvPr/>
        </p:nvSpPr>
        <p:spPr>
          <a:xfrm>
            <a:off x="8862595" y="471420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15A8C-7EBF-B756-1F93-D78790960F42}"/>
              </a:ext>
            </a:extLst>
          </p:cNvPr>
          <p:cNvSpPr txBox="1"/>
          <p:nvPr/>
        </p:nvSpPr>
        <p:spPr>
          <a:xfrm rot="16200000">
            <a:off x="7641978" y="34707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cylinder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64DFA6-FD3B-C8A0-D946-12CFC9C82F6F}"/>
              </a:ext>
            </a:extLst>
          </p:cNvPr>
          <p:cNvCxnSpPr>
            <a:cxnSpLocks/>
          </p:cNvCxnSpPr>
          <p:nvPr/>
        </p:nvCxnSpPr>
        <p:spPr>
          <a:xfrm>
            <a:off x="6645729" y="2166588"/>
            <a:ext cx="52523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820996-9C28-0675-93E9-5C6C886BE3EA}"/>
              </a:ext>
            </a:extLst>
          </p:cNvPr>
          <p:cNvCxnSpPr>
            <a:cxnSpLocks/>
          </p:cNvCxnSpPr>
          <p:nvPr/>
        </p:nvCxnSpPr>
        <p:spPr>
          <a:xfrm>
            <a:off x="6656614" y="5061916"/>
            <a:ext cx="52523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0953C3-1137-C499-4427-536A1C6953A7}"/>
              </a:ext>
            </a:extLst>
          </p:cNvPr>
          <p:cNvCxnSpPr>
            <a:cxnSpLocks/>
          </p:cNvCxnSpPr>
          <p:nvPr/>
        </p:nvCxnSpPr>
        <p:spPr>
          <a:xfrm flipV="1">
            <a:off x="8354005" y="926665"/>
            <a:ext cx="0" cy="54137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67C460-679F-9623-E727-A4BB374818D7}"/>
              </a:ext>
            </a:extLst>
          </p:cNvPr>
          <p:cNvCxnSpPr>
            <a:cxnSpLocks/>
          </p:cNvCxnSpPr>
          <p:nvPr/>
        </p:nvCxnSpPr>
        <p:spPr>
          <a:xfrm flipV="1">
            <a:off x="10194463" y="926665"/>
            <a:ext cx="0" cy="5413772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D92CC58-58B1-5F6B-0248-9E91EC0078C1}"/>
              </a:ext>
            </a:extLst>
          </p:cNvPr>
          <p:cNvSpPr/>
          <p:nvPr/>
        </p:nvSpPr>
        <p:spPr>
          <a:xfrm>
            <a:off x="8353997" y="925953"/>
            <a:ext cx="1835798" cy="5413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-cylinder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6B2D2-DD48-08F6-6A46-D2367CF4BCEB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1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7" grpId="0" animBg="1"/>
      <p:bldP spid="37" grpId="1" animBg="1"/>
      <p:bldP spid="36" grpId="0" animBg="1"/>
      <p:bldP spid="36" grpId="1" animBg="1"/>
      <p:bldP spid="35" grpId="0" animBg="1"/>
      <p:bldP spid="35" grpId="1" animBg="1"/>
      <p:bldP spid="34" grpId="0" animBg="1"/>
      <p:bldP spid="34" grpId="1" animBg="1"/>
      <p:bldP spid="20" grpId="0" animBg="1"/>
      <p:bldP spid="20" grpId="1" animBg="1"/>
      <p:bldP spid="19" grpId="0" animBg="1"/>
      <p:bldP spid="21" grpId="0" animBg="1"/>
      <p:bldP spid="22" grpId="0"/>
      <p:bldP spid="23" grpId="0"/>
      <p:bldP spid="24" grpId="0"/>
      <p:bldP spid="39" grpId="0" animBg="1"/>
      <p:bldP spid="3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1DE2499-82E0-C5BB-70D4-B3F87D5F919D}"/>
              </a:ext>
            </a:extLst>
          </p:cNvPr>
          <p:cNvSpPr/>
          <p:nvPr/>
        </p:nvSpPr>
        <p:spPr>
          <a:xfrm flipH="1">
            <a:off x="7395000" y="1326445"/>
            <a:ext cx="4433745" cy="10193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FA8178-6F50-17C5-9334-0F4FD364303D}"/>
              </a:ext>
            </a:extLst>
          </p:cNvPr>
          <p:cNvSpPr/>
          <p:nvPr/>
        </p:nvSpPr>
        <p:spPr>
          <a:xfrm flipH="1">
            <a:off x="7394998" y="2345757"/>
            <a:ext cx="1449642" cy="35161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EC558E-294E-BF1C-EC90-F4AFD1AC2F90}"/>
              </a:ext>
            </a:extLst>
          </p:cNvPr>
          <p:cNvSpPr/>
          <p:nvPr/>
        </p:nvSpPr>
        <p:spPr>
          <a:xfrm flipH="1">
            <a:off x="10379104" y="2341632"/>
            <a:ext cx="1449642" cy="35161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F7AA5-460F-54D8-4C5B-1E0FC744DB23}"/>
              </a:ext>
            </a:extLst>
          </p:cNvPr>
          <p:cNvSpPr/>
          <p:nvPr/>
        </p:nvSpPr>
        <p:spPr>
          <a:xfrm flipH="1">
            <a:off x="7394999" y="4807293"/>
            <a:ext cx="4433745" cy="10505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9F454E-AAB7-C81B-A373-6D620C561E4F}"/>
              </a:ext>
            </a:extLst>
          </p:cNvPr>
          <p:cNvSpPr/>
          <p:nvPr/>
        </p:nvSpPr>
        <p:spPr>
          <a:xfrm>
            <a:off x="8844642" y="2345759"/>
            <a:ext cx="1524001" cy="24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fuel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3734C-10FB-D58D-DA86-67DC5254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49D0A-79EA-7287-3D64-B1DA10A2C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843"/>
            <a:ext cx="5393871" cy="67491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venir Next LT Pro" panose="020B0504020202020204" pitchFamily="34" charset="77"/>
              </a:rPr>
              <a:t>Define cells using intersections and unions of regions</a:t>
            </a:r>
          </a:p>
          <a:p>
            <a:endParaRPr lang="en-US" dirty="0">
              <a:latin typeface="Avenir Next LT Pro" panose="020B05040202020202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CFBFE-ECAF-170D-9205-7A9B853AE05E}"/>
              </a:ext>
            </a:extLst>
          </p:cNvPr>
          <p:cNvSpPr txBox="1"/>
          <p:nvPr/>
        </p:nvSpPr>
        <p:spPr>
          <a:xfrm>
            <a:off x="486006" y="2950030"/>
            <a:ext cx="690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fuel = </a:t>
            </a:r>
            <a:r>
              <a:rPr lang="en-US" dirty="0" err="1">
                <a:latin typeface="Courier" pitchFamily="2" charset="0"/>
              </a:rPr>
              <a:t>openmc.Cell</a:t>
            </a:r>
            <a:r>
              <a:rPr lang="en-US" dirty="0">
                <a:latin typeface="Courier" pitchFamily="2" charset="0"/>
              </a:rPr>
              <a:t>(fill = fuel)</a:t>
            </a:r>
          </a:p>
          <a:p>
            <a:r>
              <a:rPr lang="en-US" dirty="0" err="1">
                <a:latin typeface="Courier" pitchFamily="2" charset="0"/>
              </a:rPr>
              <a:t>fuel.region</a:t>
            </a:r>
            <a:r>
              <a:rPr lang="en-US" dirty="0">
                <a:latin typeface="Courier" pitchFamily="2" charset="0"/>
              </a:rPr>
              <a:t> = -top &amp; +bottom &amp; -cylinder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D31897-D45C-DC80-30EF-134B23E9E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0"/>
          <a:stretch/>
        </p:blipFill>
        <p:spPr>
          <a:xfrm>
            <a:off x="7395001" y="1299297"/>
            <a:ext cx="4433746" cy="4625975"/>
          </a:xfrm>
          <a:prstGeom prst="rect">
            <a:avLst/>
          </a:prstGeom>
        </p:spPr>
      </p:pic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D61532A-3BAE-249E-7B58-495BA20D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19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CB8595-2C85-AC69-956D-FB959844A24B}"/>
              </a:ext>
            </a:extLst>
          </p:cNvPr>
          <p:cNvSpPr txBox="1"/>
          <p:nvPr/>
        </p:nvSpPr>
        <p:spPr>
          <a:xfrm>
            <a:off x="486006" y="3917617"/>
            <a:ext cx="7396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vacuum = </a:t>
            </a:r>
            <a:r>
              <a:rPr lang="en-US" dirty="0" err="1">
                <a:latin typeface="Courier" pitchFamily="2" charset="0"/>
              </a:rPr>
              <a:t>openmc.Cell</a:t>
            </a:r>
            <a:r>
              <a:rPr lang="en-US" dirty="0">
                <a:latin typeface="Courier" pitchFamily="2" charset="0"/>
              </a:rPr>
              <a:t>(fill = NONE)</a:t>
            </a:r>
          </a:p>
          <a:p>
            <a:r>
              <a:rPr lang="en-US" dirty="0" err="1">
                <a:latin typeface="Courier" pitchFamily="2" charset="0"/>
              </a:rPr>
              <a:t>vacuum.region</a:t>
            </a:r>
            <a:r>
              <a:rPr lang="en-US" dirty="0">
                <a:latin typeface="Courier" pitchFamily="2" charset="0"/>
              </a:rPr>
              <a:t> = +top | -bottom | +cylinder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817024-FE0D-588B-406C-A73316D641A5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5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4" grpId="0" animBg="1"/>
      <p:bldP spid="44" grpId="1" animBg="1"/>
      <p:bldP spid="23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9E53-787B-CD69-C6A5-C9E19D2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OpenMC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5B502-24FD-FCEF-A08B-13BE9D524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venir Next LT Pro" panose="020B0504020202020204" pitchFamily="34" charset="77"/>
                <a:cs typeface="Al Nile" pitchFamily="2" charset="-78"/>
              </a:rPr>
              <a:t>Monte Carlo neutron and photon </a:t>
            </a:r>
            <a:r>
              <a:rPr lang="en-US" sz="2400" dirty="0">
                <a:latin typeface="Avenir Next LT Pro" panose="020B0504020202020204" pitchFamily="34" charset="77"/>
                <a:cs typeface="Al Nile" pitchFamily="2" charset="-78"/>
              </a:rPr>
              <a:t>transport code</a:t>
            </a:r>
          </a:p>
          <a:p>
            <a:endParaRPr lang="en-US" sz="2400" dirty="0"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2600" dirty="0">
                <a:latin typeface="Avenir Next LT Pro" panose="020B0504020202020204" pitchFamily="34" charset="77"/>
                <a:cs typeface="Al Nile" pitchFamily="2" charset="-78"/>
              </a:rPr>
              <a:t>Open source contribution model, freely available</a:t>
            </a:r>
          </a:p>
          <a:p>
            <a:r>
              <a:rPr lang="en-US" sz="2600" dirty="0">
                <a:latin typeface="Avenir Next LT Pro" panose="020B0504020202020204" pitchFamily="34" charset="77"/>
                <a:cs typeface="Al Nile" pitchFamily="2" charset="-78"/>
              </a:rPr>
              <a:t>Extensible for research purposes</a:t>
            </a:r>
          </a:p>
          <a:p>
            <a:r>
              <a:rPr lang="en-US" sz="2600" dirty="0">
                <a:latin typeface="Avenir Next LT Pro" panose="020B0504020202020204" pitchFamily="34" charset="77"/>
                <a:cs typeface="Al Nile" pitchFamily="2" charset="-78"/>
              </a:rPr>
              <a:t>Adopt best practices for software development</a:t>
            </a:r>
          </a:p>
          <a:p>
            <a:r>
              <a:rPr lang="en-US" sz="2600" dirty="0">
                <a:latin typeface="Avenir Next LT Pro" panose="020B0504020202020204" pitchFamily="34" charset="77"/>
                <a:cs typeface="Al Nile" pitchFamily="2" charset="-78"/>
              </a:rPr>
              <a:t>Ease of installation, minimize third-party dependencies</a:t>
            </a:r>
          </a:p>
          <a:p>
            <a:r>
              <a:rPr lang="en-US" sz="2600" dirty="0">
                <a:latin typeface="Avenir Next LT Pro" panose="020B0504020202020204" pitchFamily="34" charset="77"/>
                <a:cs typeface="Al Nile" pitchFamily="2" charset="-78"/>
              </a:rPr>
              <a:t>High performance, scalable on HPC</a:t>
            </a:r>
          </a:p>
          <a:p>
            <a:r>
              <a:rPr lang="en-US" sz="2600" dirty="0">
                <a:latin typeface="Avenir Next LT Pro" panose="020B0504020202020204" pitchFamily="34" charset="77"/>
                <a:cs typeface="Al Nile" pitchFamily="2" charset="-78"/>
              </a:rPr>
              <a:t>Fun to use, and a thriving user and developer community!</a:t>
            </a:r>
          </a:p>
          <a:p>
            <a:endParaRPr lang="en-US" sz="2400" dirty="0">
              <a:latin typeface="Avenir Next LT Pro" panose="020B0504020202020204" pitchFamily="34" charset="77"/>
              <a:cs typeface="Al Nile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FE5CE-D6AD-35D5-2E99-C59FF27EB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ABFA95-0A87-F58C-3EF6-28ED11CEAD78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68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CC4D-AA00-D519-0699-B300F105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441" y="2665677"/>
            <a:ext cx="5825359" cy="1780198"/>
          </a:xfrm>
        </p:spPr>
        <p:txBody>
          <a:bodyPr>
            <a:normAutofit/>
          </a:bodyPr>
          <a:lstStyle/>
          <a:p>
            <a:r>
              <a:rPr lang="en-US" dirty="0"/>
              <a:t>University of Illinois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92178-86B3-E16B-8E18-8FC408BF0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University of Illinois Urbana-Champaign Releases Admissions Decisions –  Admissions Blog">
            <a:extLst>
              <a:ext uri="{FF2B5EF4-FFF2-40B4-BE49-F238E27FC236}">
                <a16:creationId xmlns:a16="http://schemas.microsoft.com/office/drawing/2014/main" id="{7AB085E3-B588-3D5C-AE57-2D01DF9C3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5" r="16436"/>
          <a:stretch>
            <a:fillRect/>
          </a:stretch>
        </p:blipFill>
        <p:spPr bwMode="auto">
          <a:xfrm>
            <a:off x="0" y="861218"/>
            <a:ext cx="5528441" cy="6029144"/>
          </a:xfrm>
          <a:custGeom>
            <a:avLst/>
            <a:gdLst>
              <a:gd name="connsiteX0" fmla="*/ 0 w 4709069"/>
              <a:gd name="connsiteY0" fmla="*/ 0 h 5135563"/>
              <a:gd name="connsiteX1" fmla="*/ 2908039 w 4709069"/>
              <a:gd name="connsiteY1" fmla="*/ 0 h 5135563"/>
              <a:gd name="connsiteX2" fmla="*/ 2995405 w 4709069"/>
              <a:gd name="connsiteY2" fmla="*/ 68657 h 5135563"/>
              <a:gd name="connsiteX3" fmla="*/ 4709069 w 4709069"/>
              <a:gd name="connsiteY3" fmla="*/ 3702403 h 5135563"/>
              <a:gd name="connsiteX4" fmla="*/ 4497359 w 4709069"/>
              <a:gd name="connsiteY4" fmla="*/ 5102736 h 5135563"/>
              <a:gd name="connsiteX5" fmla="*/ 4486251 w 4709069"/>
              <a:gd name="connsiteY5" fmla="*/ 5135563 h 5135563"/>
              <a:gd name="connsiteX6" fmla="*/ 0 w 4709069"/>
              <a:gd name="connsiteY6" fmla="*/ 5135563 h 513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9069" h="5135563">
                <a:moveTo>
                  <a:pt x="0" y="0"/>
                </a:moveTo>
                <a:lnTo>
                  <a:pt x="2908039" y="0"/>
                </a:lnTo>
                <a:lnTo>
                  <a:pt x="2995405" y="68657"/>
                </a:lnTo>
                <a:cubicBezTo>
                  <a:pt x="4041983" y="932369"/>
                  <a:pt x="4709069" y="2239483"/>
                  <a:pt x="4709069" y="3702403"/>
                </a:cubicBezTo>
                <a:cubicBezTo>
                  <a:pt x="4709069" y="4190043"/>
                  <a:pt x="4634949" y="4660372"/>
                  <a:pt x="4497359" y="5102736"/>
                </a:cubicBezTo>
                <a:lnTo>
                  <a:pt x="4486251" y="5135563"/>
                </a:lnTo>
                <a:lnTo>
                  <a:pt x="0" y="513556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83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325B-D869-AD8E-7165-C8A24B01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OpenMC Research at University of Illinois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CF36-4150-31DD-48B5-358A1678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5AF0E-2419-A6F5-1173-2BE16821185C}"/>
              </a:ext>
            </a:extLst>
          </p:cNvPr>
          <p:cNvSpPr txBox="1"/>
          <p:nvPr/>
        </p:nvSpPr>
        <p:spPr>
          <a:xfrm>
            <a:off x="575841" y="2047340"/>
            <a:ext cx="1127277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2"/>
                </a:solidFill>
                <a:latin typeface="Avenir Next LT Pro" panose="020B0504020202020204" pitchFamily="34" charset="77"/>
              </a:rPr>
              <a:t>Mission: </a:t>
            </a:r>
            <a:r>
              <a:rPr lang="en-US" sz="2200" dirty="0">
                <a:latin typeface="Avenir Next LT Pro" panose="020B0504020202020204" pitchFamily="34" charset="77"/>
              </a:rPr>
              <a:t>Leverage advanced computing to accelerate nuclear energy technologies</a:t>
            </a:r>
          </a:p>
          <a:p>
            <a:endParaRPr lang="en-US" sz="18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Computational methods for </a:t>
            </a:r>
            <a:r>
              <a:rPr lang="en-US" sz="1800" b="1" dirty="0">
                <a:solidFill>
                  <a:schemeClr val="tx2"/>
                </a:solidFill>
                <a:latin typeface="Avenir Next LT Pro" panose="020B0504020202020204" pitchFamily="34" charset="77"/>
              </a:rPr>
              <a:t>radiation transport </a:t>
            </a: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and </a:t>
            </a:r>
            <a:r>
              <a:rPr lang="en-US" sz="1800" b="1" dirty="0">
                <a:solidFill>
                  <a:schemeClr val="tx2"/>
                </a:solidFill>
                <a:latin typeface="Avenir Next LT Pro" panose="020B0504020202020204" pitchFamily="34" charset="77"/>
              </a:rPr>
              <a:t>thermal-hydraulics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Avenir Next LT Pro" panose="020B0504020202020204" pitchFamily="34" charset="77"/>
              </a:rPr>
              <a:t>Multiscale</a:t>
            </a: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 and </a:t>
            </a:r>
            <a:r>
              <a:rPr lang="en-US" sz="1800" b="1" dirty="0">
                <a:solidFill>
                  <a:schemeClr val="tx2"/>
                </a:solidFill>
                <a:latin typeface="Avenir Next LT Pro" panose="020B0504020202020204" pitchFamily="34" charset="77"/>
              </a:rPr>
              <a:t>multiphysics</a:t>
            </a: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Avenir Next LT Pro" panose="020B0504020202020204" pitchFamily="34" charset="77"/>
              </a:rPr>
              <a:t>High performance computing</a:t>
            </a:r>
          </a:p>
          <a:p>
            <a:endParaRPr lang="en-US" sz="12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Applications to fission reactor design, safety analysis, fusion </a:t>
            </a:r>
            <a:r>
              <a:rPr lang="en-US" dirty="0">
                <a:solidFill>
                  <a:schemeClr val="tx2"/>
                </a:solidFill>
                <a:latin typeface="Avenir Next LT Pro" panose="020B0504020202020204" pitchFamily="34" charset="77"/>
              </a:rPr>
              <a:t>device </a:t>
            </a: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engineering, shielding, and more 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23DC82-2D38-2A94-4657-17C8CA4099CA}"/>
              </a:ext>
            </a:extLst>
          </p:cNvPr>
          <p:cNvCxnSpPr>
            <a:cxnSpLocks/>
          </p:cNvCxnSpPr>
          <p:nvPr/>
        </p:nvCxnSpPr>
        <p:spPr>
          <a:xfrm>
            <a:off x="370390" y="2569580"/>
            <a:ext cx="11447362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42B767E-31CA-64D7-FDD6-0E1E6EDED464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3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325B-D869-AD8E-7165-C8A24B01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OpenMC Research at University of Illinois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DCF36-4150-31DD-48B5-358A16787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63F64-1927-C33E-DB8F-20D9FEDC84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92323" y="1176517"/>
            <a:ext cx="5639500" cy="4871329"/>
          </a:xfrm>
          <a:custGeom>
            <a:avLst/>
            <a:gdLst>
              <a:gd name="connsiteX0" fmla="*/ 101092 w 4780513"/>
              <a:gd name="connsiteY0" fmla="*/ 3568240 h 4129347"/>
              <a:gd name="connsiteX1" fmla="*/ 101092 w 4780513"/>
              <a:gd name="connsiteY1" fmla="*/ 4075317 h 4129347"/>
              <a:gd name="connsiteX2" fmla="*/ 1788576 w 4780513"/>
              <a:gd name="connsiteY2" fmla="*/ 4075317 h 4129347"/>
              <a:gd name="connsiteX3" fmla="*/ 1788576 w 4780513"/>
              <a:gd name="connsiteY3" fmla="*/ 3568240 h 4129347"/>
              <a:gd name="connsiteX4" fmla="*/ 0 w 4780513"/>
              <a:gd name="connsiteY4" fmla="*/ 0 h 4129347"/>
              <a:gd name="connsiteX5" fmla="*/ 4780513 w 4780513"/>
              <a:gd name="connsiteY5" fmla="*/ 0 h 4129347"/>
              <a:gd name="connsiteX6" fmla="*/ 4780513 w 4780513"/>
              <a:gd name="connsiteY6" fmla="*/ 4129347 h 4129347"/>
              <a:gd name="connsiteX7" fmla="*/ 0 w 4780513"/>
              <a:gd name="connsiteY7" fmla="*/ 4129347 h 412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0513" h="4129347">
                <a:moveTo>
                  <a:pt x="101092" y="3568240"/>
                </a:moveTo>
                <a:lnTo>
                  <a:pt x="101092" y="4075317"/>
                </a:lnTo>
                <a:lnTo>
                  <a:pt x="1788576" y="4075317"/>
                </a:lnTo>
                <a:lnTo>
                  <a:pt x="1788576" y="3568240"/>
                </a:lnTo>
                <a:close/>
                <a:moveTo>
                  <a:pt x="0" y="0"/>
                </a:moveTo>
                <a:lnTo>
                  <a:pt x="4780513" y="0"/>
                </a:lnTo>
                <a:lnTo>
                  <a:pt x="4780513" y="4129347"/>
                </a:lnTo>
                <a:lnTo>
                  <a:pt x="0" y="4129347"/>
                </a:lnTo>
                <a:close/>
              </a:path>
            </a:pathLst>
          </a:custGeom>
          <a:ln w="19050"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5AF0E-2419-A6F5-1173-2BE16821185C}"/>
              </a:ext>
            </a:extLst>
          </p:cNvPr>
          <p:cNvSpPr txBox="1"/>
          <p:nvPr/>
        </p:nvSpPr>
        <p:spPr>
          <a:xfrm>
            <a:off x="5913779" y="1194366"/>
            <a:ext cx="60858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endParaRPr lang="en-US" sz="18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Open-source multiphysics coupling of </a:t>
            </a:r>
            <a:r>
              <a:rPr lang="en-US" sz="1800" b="1" dirty="0">
                <a:solidFill>
                  <a:schemeClr val="tx2"/>
                </a:solidFill>
                <a:latin typeface="Avenir Next LT Pro" panose="020B0504020202020204" pitchFamily="34" charset="77"/>
              </a:rPr>
              <a:t>OpenMC</a:t>
            </a: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 and </a:t>
            </a:r>
            <a:r>
              <a:rPr lang="en-US" sz="1800" b="1" dirty="0">
                <a:solidFill>
                  <a:schemeClr val="tx2"/>
                </a:solidFill>
                <a:latin typeface="Avenir Next LT Pro" panose="020B0504020202020204" pitchFamily="34" charset="77"/>
              </a:rPr>
              <a:t>NekRS</a:t>
            </a: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 with </a:t>
            </a:r>
            <a:r>
              <a:rPr lang="en-US" sz="1800" b="1" dirty="0">
                <a:solidFill>
                  <a:schemeClr val="tx2"/>
                </a:solidFill>
                <a:latin typeface="Avenir Next LT Pro" panose="020B0504020202020204" pitchFamily="34" charset="77"/>
              </a:rPr>
              <a:t>MOOSE</a:t>
            </a:r>
            <a:r>
              <a:rPr lang="en-US" b="1" dirty="0">
                <a:solidFill>
                  <a:schemeClr val="tx2"/>
                </a:solidFill>
                <a:latin typeface="Avenir Next LT Pro" panose="020B0504020202020204" pitchFamily="34" charset="77"/>
              </a:rPr>
              <a:t> </a:t>
            </a:r>
            <a:r>
              <a:rPr lang="en-US" dirty="0">
                <a:solidFill>
                  <a:schemeClr val="tx2"/>
                </a:solidFill>
                <a:latin typeface="Avenir Next LT Pro" panose="020B0504020202020204" pitchFamily="34" charset="77"/>
              </a:rPr>
              <a:t>(</a:t>
            </a: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  <a:hlinkClick r:id="rId3"/>
              </a:rPr>
              <a:t>https://cardinal.cels.anl.gov/</a:t>
            </a:r>
            <a:r>
              <a:rPr lang="en-US" sz="1800" dirty="0">
                <a:solidFill>
                  <a:schemeClr val="tx2"/>
                </a:solidFill>
                <a:latin typeface="Avenir Next LT Pro" panose="020B0504020202020204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venir Next LT Pro" panose="020B0504020202020204" pitchFamily="34" charset="77"/>
              </a:rPr>
              <a:t>Couple OpenMC to anything in MOOSE!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Plug-and-play multiphysics feedback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Supports CSG and CAD geometry, cell/mesh tallies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Advanced visualization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BE333-7187-27D9-43A7-F63F0C279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56" y="1073594"/>
            <a:ext cx="2037144" cy="54735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DF6E44-9B74-D7B8-2541-159215B16675}"/>
              </a:ext>
            </a:extLst>
          </p:cNvPr>
          <p:cNvCxnSpPr>
            <a:cxnSpLocks/>
          </p:cNvCxnSpPr>
          <p:nvPr/>
        </p:nvCxnSpPr>
        <p:spPr>
          <a:xfrm>
            <a:off x="5913779" y="1704609"/>
            <a:ext cx="6085898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B23D6A0-9250-2F95-2B88-E15D096281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6969"/>
          <a:stretch/>
        </p:blipFill>
        <p:spPr>
          <a:xfrm>
            <a:off x="7859210" y="3986675"/>
            <a:ext cx="1181587" cy="22254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745637-CFBA-AEAB-1468-8E6E7A64BF8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9"/>
          <a:stretch/>
        </p:blipFill>
        <p:spPr>
          <a:xfrm>
            <a:off x="9257466" y="3504536"/>
            <a:ext cx="2525542" cy="1124518"/>
          </a:xfrm>
          <a:custGeom>
            <a:avLst/>
            <a:gdLst>
              <a:gd name="connsiteX0" fmla="*/ 0 w 2525542"/>
              <a:gd name="connsiteY0" fmla="*/ 0 h 1124518"/>
              <a:gd name="connsiteX1" fmla="*/ 2525542 w 2525542"/>
              <a:gd name="connsiteY1" fmla="*/ 0 h 1124518"/>
              <a:gd name="connsiteX2" fmla="*/ 2525542 w 2525542"/>
              <a:gd name="connsiteY2" fmla="*/ 1124518 h 1124518"/>
              <a:gd name="connsiteX3" fmla="*/ 2091692 w 2525542"/>
              <a:gd name="connsiteY3" fmla="*/ 1124518 h 1124518"/>
              <a:gd name="connsiteX4" fmla="*/ 2091692 w 2525542"/>
              <a:gd name="connsiteY4" fmla="*/ 1065140 h 1124518"/>
              <a:gd name="connsiteX5" fmla="*/ 628008 w 2525542"/>
              <a:gd name="connsiteY5" fmla="*/ 1065140 h 1124518"/>
              <a:gd name="connsiteX6" fmla="*/ 628008 w 2525542"/>
              <a:gd name="connsiteY6" fmla="*/ 1124518 h 1124518"/>
              <a:gd name="connsiteX7" fmla="*/ 0 w 2525542"/>
              <a:gd name="connsiteY7" fmla="*/ 1124518 h 1124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5542" h="1124518">
                <a:moveTo>
                  <a:pt x="0" y="0"/>
                </a:moveTo>
                <a:lnTo>
                  <a:pt x="2525542" y="0"/>
                </a:lnTo>
                <a:lnTo>
                  <a:pt x="2525542" y="1124518"/>
                </a:lnTo>
                <a:lnTo>
                  <a:pt x="2091692" y="1124518"/>
                </a:lnTo>
                <a:lnTo>
                  <a:pt x="2091692" y="1065140"/>
                </a:lnTo>
                <a:lnTo>
                  <a:pt x="628008" y="1065140"/>
                </a:lnTo>
                <a:lnTo>
                  <a:pt x="628008" y="1124518"/>
                </a:lnTo>
                <a:lnTo>
                  <a:pt x="0" y="1124518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F6F2F1-435B-4445-18FD-28400EE1E2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5"/>
          <a:stretch/>
        </p:blipFill>
        <p:spPr>
          <a:xfrm>
            <a:off x="5913779" y="3986675"/>
            <a:ext cx="1945431" cy="23334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18F9384-790B-5FB1-E0ED-BC88F988F68E}"/>
              </a:ext>
            </a:extLst>
          </p:cNvPr>
          <p:cNvSpPr txBox="1"/>
          <p:nvPr/>
        </p:nvSpPr>
        <p:spPr>
          <a:xfrm>
            <a:off x="5265737" y="6294149"/>
            <a:ext cx="377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Heat pipe microreactors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BF1CA-91DC-844A-BD71-6F9513238F11}"/>
              </a:ext>
            </a:extLst>
          </p:cNvPr>
          <p:cNvSpPr txBox="1"/>
          <p:nvPr/>
        </p:nvSpPr>
        <p:spPr>
          <a:xfrm>
            <a:off x="8610600" y="4480902"/>
            <a:ext cx="249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Fusion devices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9C41D-CC3A-A228-2474-D0C20CC4CA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9" t="14038" r="21569" b="13304"/>
          <a:stretch/>
        </p:blipFill>
        <p:spPr>
          <a:xfrm flipH="1">
            <a:off x="9499824" y="5203317"/>
            <a:ext cx="1945432" cy="1518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F92884-F3AB-2189-3877-04DE2B63642B}"/>
              </a:ext>
            </a:extLst>
          </p:cNvPr>
          <p:cNvSpPr txBox="1"/>
          <p:nvPr/>
        </p:nvSpPr>
        <p:spPr>
          <a:xfrm>
            <a:off x="10328955" y="4864208"/>
            <a:ext cx="1380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TRISO fuels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D2756-31B1-3034-855C-4DB5ABB55639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4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CCE7F9CD-162F-C7EF-ABE9-24BD4AC5E5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>
                    <a:latin typeface="Avenir Next LT Pro" panose="020B0504020202020204" pitchFamily="34" charset="77"/>
                  </a:rPr>
                  <a:t>Modes</a:t>
                </a:r>
                <a:r>
                  <a:rPr lang="en-US" dirty="0">
                    <a:latin typeface="Avenir Next LT Pro" panose="020B0504020202020204" pitchFamily="34" charset="77"/>
                  </a:rPr>
                  <a:t>: Fixed-source, </a:t>
                </a:r>
                <a:r>
                  <a:rPr lang="en-US" i="1" dirty="0">
                    <a:latin typeface="Avenir Next LT Pro" panose="020B0504020202020204" pitchFamily="34" charset="77"/>
                  </a:rPr>
                  <a:t>k</a:t>
                </a:r>
                <a:r>
                  <a:rPr lang="en-US" dirty="0">
                    <a:latin typeface="Avenir Next LT Pro" panose="020B0504020202020204" pitchFamily="34" charset="77"/>
                  </a:rPr>
                  <a:t>-eigenvalue, volume, geometry plotting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Geometry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Constructive solid geometry, CAD surface mesh, unstructured mesh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Tallies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cell tallies, structured mesh tallies, unstructured mesh tallies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Solvers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neutron and photon transport, depletion, stochastic volume calculation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Data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Continuous energy or multigroup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, multipole for Doppler broadening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Parallelism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hybrid MPI and OpenMP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CCE7F9CD-162F-C7EF-ABE9-24BD4AC5E5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  <a:blipFill>
                <a:blip r:embed="rId2"/>
                <a:stretch>
                  <a:fillRect l="-70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0A3A21B-A9CB-4660-7D41-B2DBF307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OpenMC</a:t>
            </a:r>
            <a:r>
              <a:rPr lang="en-US" dirty="0"/>
              <a:t>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1364-811F-6390-F211-4455612F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3</a:t>
            </a:fld>
            <a:endParaRPr lang="en-US"/>
          </a:p>
        </p:txBody>
      </p:sp>
      <p:pic>
        <p:nvPicPr>
          <p:cNvPr id="16" name="Picture 15" descr="A circular design with pink and blue circles&#10;&#10;Description automatically generated">
            <a:extLst>
              <a:ext uri="{FF2B5EF4-FFF2-40B4-BE49-F238E27FC236}">
                <a16:creationId xmlns:a16="http://schemas.microsoft.com/office/drawing/2014/main" id="{AA489F6D-8C7D-3680-1B84-856AEE52C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22" y="1953525"/>
            <a:ext cx="3507377" cy="3507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7A485B-CF3C-D7D2-6BDC-D6F413CB229C}"/>
              </a:ext>
            </a:extLst>
          </p:cNvPr>
          <p:cNvSpPr txBox="1"/>
          <p:nvPr/>
        </p:nvSpPr>
        <p:spPr>
          <a:xfrm>
            <a:off x="-48986" y="5672754"/>
            <a:ext cx="4333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Fixed source neutron-photon transport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BF6D1A-71EF-2A7A-92F8-8FABCFEA60EA}"/>
              </a:ext>
            </a:extLst>
          </p:cNvPr>
          <p:cNvSpPr txBox="1"/>
          <p:nvPr/>
        </p:nvSpPr>
        <p:spPr>
          <a:xfrm>
            <a:off x="4071362" y="5673407"/>
            <a:ext cx="377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i="1" dirty="0">
                <a:solidFill>
                  <a:schemeClr val="tx2"/>
                </a:solidFill>
                <a:latin typeface="Avenir Next LT Pro" panose="020B0504020202020204" pitchFamily="34" charset="77"/>
              </a:rPr>
              <a:t>k</a:t>
            </a:r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-eigenvalue neutron transport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4A82D8-007E-FAAB-91AB-AB26F542C080}"/>
              </a:ext>
            </a:extLst>
          </p:cNvPr>
          <p:cNvSpPr txBox="1"/>
          <p:nvPr/>
        </p:nvSpPr>
        <p:spPr>
          <a:xfrm>
            <a:off x="7542644" y="5675864"/>
            <a:ext cx="37750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built-in geometry plotter</a:t>
            </a:r>
          </a:p>
          <a:p>
            <a:pPr lvl="1"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(image credit: OpenMC website)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6" name="Picture 5" descr="A multicolored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58CBA0C0-4798-DC3C-10C9-5A2B9FD8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5" y="2770415"/>
            <a:ext cx="3602353" cy="2109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AE849D-FF2C-6F52-6B22-9EE713B10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68" y="2137974"/>
            <a:ext cx="2562724" cy="3507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592F20-EFAE-1FBE-FD9D-5BD8FEC5E9EE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8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84488AD3-083C-53BF-F570-6F39FC7F91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Modes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Fixed-source,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k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-eigenvalue, volume, geometry plotting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latin typeface="Avenir Next LT Pro" panose="020B0504020202020204" pitchFamily="34" charset="77"/>
                  </a:rPr>
                  <a:t>Geometry</a:t>
                </a:r>
                <a:r>
                  <a:rPr lang="en-US" dirty="0">
                    <a:latin typeface="Avenir Next LT Pro" panose="020B0504020202020204" pitchFamily="34" charset="77"/>
                  </a:rPr>
                  <a:t>: Constructive solid geometry, CAD surface mesh, unstructured mesh</a:t>
                </a: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Tallies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cell tallies, structured mesh tallies, unstructured mesh tallies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Solvers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neutron and photon transport, depletion, stochastic volume calculation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Data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Continuous energy or multigroup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, multipole for Doppler broadening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Parallelism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hybrid MPI and OpenMP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84488AD3-083C-53BF-F570-6F39FC7F9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  <a:blipFill>
                <a:blip r:embed="rId2"/>
                <a:stretch>
                  <a:fillRect l="-70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0A3A21B-A9CB-4660-7D41-B2DBF307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OpenMC</a:t>
            </a:r>
            <a:r>
              <a:rPr lang="en-US" dirty="0"/>
              <a:t>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1364-811F-6390-F211-4455612F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FE533-5D89-5DC4-CE6D-8BED0900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81223" y="2718946"/>
            <a:ext cx="3437095" cy="2927152"/>
          </a:xfrm>
          <a:custGeom>
            <a:avLst/>
            <a:gdLst>
              <a:gd name="connsiteX0" fmla="*/ 0 w 3607835"/>
              <a:gd name="connsiteY0" fmla="*/ 0 h 3072560"/>
              <a:gd name="connsiteX1" fmla="*/ 3607835 w 3607835"/>
              <a:gd name="connsiteY1" fmla="*/ 0 h 3072560"/>
              <a:gd name="connsiteX2" fmla="*/ 3607835 w 3607835"/>
              <a:gd name="connsiteY2" fmla="*/ 1037170 h 3072560"/>
              <a:gd name="connsiteX3" fmla="*/ 3556169 w 3607835"/>
              <a:gd name="connsiteY3" fmla="*/ 1029773 h 3072560"/>
              <a:gd name="connsiteX4" fmla="*/ 3334166 w 3607835"/>
              <a:gd name="connsiteY4" fmla="*/ 2580293 h 3072560"/>
              <a:gd name="connsiteX5" fmla="*/ 3607835 w 3607835"/>
              <a:gd name="connsiteY5" fmla="*/ 2619477 h 3072560"/>
              <a:gd name="connsiteX6" fmla="*/ 3607835 w 3607835"/>
              <a:gd name="connsiteY6" fmla="*/ 3072560 h 3072560"/>
              <a:gd name="connsiteX7" fmla="*/ 0 w 3607835"/>
              <a:gd name="connsiteY7" fmla="*/ 3072560 h 307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7835" h="3072560">
                <a:moveTo>
                  <a:pt x="0" y="0"/>
                </a:moveTo>
                <a:lnTo>
                  <a:pt x="3607835" y="0"/>
                </a:lnTo>
                <a:lnTo>
                  <a:pt x="3607835" y="1037170"/>
                </a:lnTo>
                <a:lnTo>
                  <a:pt x="3556169" y="1029773"/>
                </a:lnTo>
                <a:lnTo>
                  <a:pt x="3334166" y="2580293"/>
                </a:lnTo>
                <a:lnTo>
                  <a:pt x="3607835" y="2619477"/>
                </a:lnTo>
                <a:lnTo>
                  <a:pt x="3607835" y="3072560"/>
                </a:lnTo>
                <a:lnTo>
                  <a:pt x="0" y="307256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0E8EF-E7C0-C0F3-08C3-588A35CE35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235825" y="2906885"/>
            <a:ext cx="3190281" cy="2739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C8384-D68F-872F-0B7D-5D28FA00F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80" y="2995826"/>
            <a:ext cx="4711595" cy="2650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B4E284-FA36-2643-E725-D15814AD2AF8}"/>
              </a:ext>
            </a:extLst>
          </p:cNvPr>
          <p:cNvSpPr txBox="1"/>
          <p:nvPr/>
        </p:nvSpPr>
        <p:spPr>
          <a:xfrm>
            <a:off x="-483572" y="5857620"/>
            <a:ext cx="413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Constructive Solid Geometry (CSG)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E9B0E-B146-BB60-C424-81AD47E8C05F}"/>
              </a:ext>
            </a:extLst>
          </p:cNvPr>
          <p:cNvSpPr txBox="1"/>
          <p:nvPr/>
        </p:nvSpPr>
        <p:spPr>
          <a:xfrm>
            <a:off x="3654022" y="5849539"/>
            <a:ext cx="3775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DAGMC CAD surface meshes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D2E636-0F10-8464-5DFA-9A2D8D5625D4}"/>
              </a:ext>
            </a:extLst>
          </p:cNvPr>
          <p:cNvSpPr txBox="1"/>
          <p:nvPr/>
        </p:nvSpPr>
        <p:spPr>
          <a:xfrm>
            <a:off x="7318318" y="5825485"/>
            <a:ext cx="4441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libMesh unstructured volume mesh (coming soon)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11F323-B5AC-F6E1-EB13-FE7823663848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7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DEC4C0D-D8D9-9809-FE58-227B853F8F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Modes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Fixed-source,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k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-eigenvalue, volume, geometry plotting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Geometry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Constructive solid geometry, CAD surface mesh, unstructured mesh</a:t>
                </a: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latin typeface="Avenir Next LT Pro" panose="020B0504020202020204" pitchFamily="34" charset="77"/>
                  </a:rPr>
                  <a:t>Tallies</a:t>
                </a:r>
                <a:r>
                  <a:rPr lang="en-US" dirty="0">
                    <a:latin typeface="Avenir Next LT Pro" panose="020B0504020202020204" pitchFamily="34" charset="77"/>
                  </a:rPr>
                  <a:t>: cell tallies, structured mesh tallies, unstructured mesh tallies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Solvers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neutron and photon transport, depletion, stochastic volume calculation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Data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Continuous energy or multigroup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, multipole for Doppler broadening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Parallelism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hybrid MPI and OpenMP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DEC4C0D-D8D9-9809-FE58-227B853F8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  <a:blipFill>
                <a:blip r:embed="rId2"/>
                <a:stretch>
                  <a:fillRect l="-70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0A3A21B-A9CB-4660-7D41-B2DBF307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OpenMC</a:t>
            </a:r>
            <a:r>
              <a:rPr lang="en-US" dirty="0"/>
              <a:t>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1364-811F-6390-F211-4455612F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6D4D10-67BF-AE65-E55E-5677B41D8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47" y="3679254"/>
            <a:ext cx="4250037" cy="18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1E1821-3AE4-EDB7-D3DF-AF52CF491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37" y="3313253"/>
            <a:ext cx="4284087" cy="2583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2533A-FC45-F7CD-F2D6-0B9042E68E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6"/>
          <a:stretch/>
        </p:blipFill>
        <p:spPr>
          <a:xfrm flipH="1">
            <a:off x="2081877" y="5026155"/>
            <a:ext cx="1877970" cy="1164318"/>
          </a:xfrm>
          <a:custGeom>
            <a:avLst/>
            <a:gdLst>
              <a:gd name="connsiteX0" fmla="*/ 1275395 w 1877970"/>
              <a:gd name="connsiteY0" fmla="*/ 0 h 1164318"/>
              <a:gd name="connsiteX1" fmla="*/ 0 w 1877970"/>
              <a:gd name="connsiteY1" fmla="*/ 0 h 1164318"/>
              <a:gd name="connsiteX2" fmla="*/ 0 w 1877970"/>
              <a:gd name="connsiteY2" fmla="*/ 1164318 h 1164318"/>
              <a:gd name="connsiteX3" fmla="*/ 1877970 w 1877970"/>
              <a:gd name="connsiteY3" fmla="*/ 1164318 h 1164318"/>
              <a:gd name="connsiteX4" fmla="*/ 1877970 w 1877970"/>
              <a:gd name="connsiteY4" fmla="*/ 840633 h 1164318"/>
              <a:gd name="connsiteX5" fmla="*/ 1791666 w 1877970"/>
              <a:gd name="connsiteY5" fmla="*/ 893657 h 1164318"/>
              <a:gd name="connsiteX6" fmla="*/ 1251604 w 1877970"/>
              <a:gd name="connsiteY6" fmla="*/ 14617 h 11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7970" h="1164318">
                <a:moveTo>
                  <a:pt x="1275395" y="0"/>
                </a:moveTo>
                <a:lnTo>
                  <a:pt x="0" y="0"/>
                </a:lnTo>
                <a:lnTo>
                  <a:pt x="0" y="1164318"/>
                </a:lnTo>
                <a:lnTo>
                  <a:pt x="1877970" y="1164318"/>
                </a:lnTo>
                <a:lnTo>
                  <a:pt x="1877970" y="840633"/>
                </a:lnTo>
                <a:lnTo>
                  <a:pt x="1791666" y="893657"/>
                </a:lnTo>
                <a:lnTo>
                  <a:pt x="1251604" y="14617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47863C-75B7-D6DF-94AA-FA6ADB8293FB}"/>
              </a:ext>
            </a:extLst>
          </p:cNvPr>
          <p:cNvSpPr txBox="1"/>
          <p:nvPr/>
        </p:nvSpPr>
        <p:spPr>
          <a:xfrm>
            <a:off x="-1006552" y="5937398"/>
            <a:ext cx="4137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Cell tally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5D826-3BA7-C6DB-8349-B025F7516F5B}"/>
              </a:ext>
            </a:extLst>
          </p:cNvPr>
          <p:cNvSpPr txBox="1"/>
          <p:nvPr/>
        </p:nvSpPr>
        <p:spPr>
          <a:xfrm>
            <a:off x="4208470" y="5943369"/>
            <a:ext cx="3775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Structured mesh tally</a:t>
            </a:r>
          </a:p>
          <a:p>
            <a:pPr lvl="1"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(image credit: OpenMC website)</a:t>
            </a:r>
          </a:p>
          <a:p>
            <a:pPr lvl="1" algn="ctr"/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799CA5-6376-93D4-44F1-63C8B89E160A}"/>
              </a:ext>
            </a:extLst>
          </p:cNvPr>
          <p:cNvSpPr txBox="1"/>
          <p:nvPr/>
        </p:nvSpPr>
        <p:spPr>
          <a:xfrm>
            <a:off x="7744478" y="5943370"/>
            <a:ext cx="444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600" dirty="0">
                <a:solidFill>
                  <a:schemeClr val="tx2"/>
                </a:solidFill>
                <a:latin typeface="Avenir Next LT Pro" panose="020B0504020202020204" pitchFamily="34" charset="77"/>
              </a:rPr>
              <a:t>Unstructured mesh tally</a:t>
            </a:r>
          </a:p>
          <a:p>
            <a:pPr marL="742950" lvl="1" indent="-285750" algn="ctr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2C6CF-5A2D-2A83-AC7A-18D0AE1B7E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5"/>
          <a:stretch/>
        </p:blipFill>
        <p:spPr>
          <a:xfrm>
            <a:off x="8783944" y="3422918"/>
            <a:ext cx="3019223" cy="2304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E9B0EB-A911-7839-21C5-65F6693C6AD5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7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A21B-A9CB-4660-7D41-B2DBF307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OpenMC</a:t>
            </a:r>
            <a:r>
              <a:rPr lang="en-US" dirty="0"/>
              <a:t>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1364-811F-6390-F211-4455612F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3FAB082-1B63-7F9D-A8BC-4B7E22F844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Modes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Fixed-source,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k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-eigenvalue, volume, geometry plotting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Geometry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Constructive solid geometry, CAD surface mesh, unstructured mesh</a:t>
                </a: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Tallies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cell tallies, structured mesh tallies, unstructured mesh tallies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latin typeface="Avenir Next LT Pro" panose="020B0504020202020204" pitchFamily="34" charset="77"/>
                  </a:rPr>
                  <a:t>Solvers</a:t>
                </a:r>
                <a:r>
                  <a:rPr lang="en-US" dirty="0">
                    <a:latin typeface="Avenir Next LT Pro" panose="020B0504020202020204" pitchFamily="34" charset="77"/>
                  </a:rPr>
                  <a:t>: neutron and photon transport, depletion, stochastic volume calculation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Data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Continuous energy or multigroup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, multipole for Doppler broadening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Parallelism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hybrid MPI and OpenMP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3FAB082-1B63-7F9D-A8BC-4B7E22F844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  <a:blipFill>
                <a:blip r:embed="rId2"/>
                <a:stretch>
                  <a:fillRect l="-70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887D0E-C61F-67BD-48B1-9CF70373985B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0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A21B-A9CB-4660-7D41-B2DBF307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OpenMC</a:t>
            </a:r>
            <a:r>
              <a:rPr lang="en-US" dirty="0"/>
              <a:t>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1364-811F-6390-F211-4455612F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3FAB082-1B63-7F9D-A8BC-4B7E22F844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Modes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Fixed-source,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k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-eigenvalue, volume, geometry plotting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Geometry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Constructive solid geometry, CAD surface mesh, unstructured mesh</a:t>
                </a: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Tallies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cell tallies, structured mesh tallies, unstructured mesh tallies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Solvers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neutron and photon transport, depletion, stochastic volume calculation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latin typeface="Avenir Next LT Pro" panose="020B0504020202020204" pitchFamily="34" charset="77"/>
                  </a:rPr>
                  <a:t>Data</a:t>
                </a:r>
                <a:r>
                  <a:rPr lang="en-US" dirty="0">
                    <a:latin typeface="Avenir Next LT Pro" panose="020B0504020202020204" pitchFamily="34" charset="77"/>
                  </a:rPr>
                  <a:t>: Continuous energy or multigroup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latin typeface="Avenir Next LT Pro" panose="020B0504020202020204" pitchFamily="34" charset="77"/>
                  </a:rPr>
                  <a:t>, multipole for Doppler broadening</a:t>
                </a:r>
              </a:p>
              <a:p>
                <a:endParaRPr lang="en-US" dirty="0">
                  <a:solidFill>
                    <a:schemeClr val="bg1"/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Parallelism</a:t>
                </a:r>
                <a:r>
                  <a:rPr lang="en-US" dirty="0">
                    <a:solidFill>
                      <a:schemeClr val="bg1"/>
                    </a:solidFill>
                    <a:latin typeface="Avenir Next LT Pro" panose="020B0504020202020204" pitchFamily="34" charset="77"/>
                  </a:rPr>
                  <a:t>: hybrid MPI and OpenMP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3FAB082-1B63-7F9D-A8BC-4B7E22F844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  <a:blipFill>
                <a:blip r:embed="rId2"/>
                <a:stretch>
                  <a:fillRect l="-70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A0C0B1A-1FA3-7A39-FA2E-2218BE664A47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7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A21B-A9CB-4660-7D41-B2DBF307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OpenMC</a:t>
            </a:r>
            <a:r>
              <a:rPr lang="en-US" dirty="0"/>
              <a:t>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B1E44C-74FB-3124-380D-96E85996F8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Modes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Fixed-source,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k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-eigenvalue, volume, geometry plotting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Geometry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Constructive solid geometry, CAD surface mesh, unstructured mesh</a:t>
                </a: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Tallies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cell tallies, structured mesh tallies, unstructured mesh tallies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Solvers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neutron and photon transport, depletion, stochastic volume calculation</a:t>
                </a:r>
              </a:p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Data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Continuous energy or multigroup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, multipole for Doppler broadening</a:t>
                </a:r>
              </a:p>
              <a:p>
                <a:endParaRPr lang="en-US" dirty="0">
                  <a:latin typeface="Avenir Next LT Pro" panose="020B0504020202020204" pitchFamily="34" charset="77"/>
                </a:endParaRPr>
              </a:p>
              <a:p>
                <a:r>
                  <a:rPr lang="en-US" b="1" dirty="0">
                    <a:latin typeface="Avenir Next LT Pro" panose="020B0504020202020204" pitchFamily="34" charset="77"/>
                  </a:rPr>
                  <a:t>Parallelism</a:t>
                </a:r>
                <a:r>
                  <a:rPr lang="en-US" dirty="0">
                    <a:latin typeface="Avenir Next LT Pro" panose="020B0504020202020204" pitchFamily="34" charset="77"/>
                  </a:rPr>
                  <a:t>: hybrid MPI and OpenMP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B1E44C-74FB-3124-380D-96E85996F8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0843"/>
                <a:ext cx="10840656" cy="4876120"/>
              </a:xfrm>
              <a:blipFill>
                <a:blip r:embed="rId2"/>
                <a:stretch>
                  <a:fillRect l="-703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1364-811F-6390-F211-4455612F9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A651D3-A1EC-D8B0-085E-EBAC3E6ED0BA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3511-D6C5-F63F-62F4-4484E1A5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OpenMC unique?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CD6C-A274-3228-AF0D-6E20AB144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Avenir Next LT Pro" panose="020B0504020202020204" pitchFamily="34" charset="77"/>
              </a:rPr>
              <a:t>Programming interfaces: </a:t>
            </a:r>
            <a:r>
              <a:rPr lang="en-US" b="1" dirty="0">
                <a:latin typeface="Avenir Next LT Pro" panose="020B0504020202020204" pitchFamily="34" charset="77"/>
              </a:rPr>
              <a:t>C/C++ </a:t>
            </a:r>
            <a:r>
              <a:rPr lang="en-US" dirty="0">
                <a:latin typeface="Avenir Next LT Pro" panose="020B0504020202020204" pitchFamily="34" charset="77"/>
              </a:rPr>
              <a:t>and </a:t>
            </a:r>
            <a:r>
              <a:rPr lang="en-US" b="1" dirty="0">
                <a:latin typeface="Avenir Next LT Pro" panose="020B0504020202020204" pitchFamily="34" charset="77"/>
              </a:rPr>
              <a:t>python APIs</a:t>
            </a:r>
          </a:p>
          <a:p>
            <a:pPr marL="0" indent="0">
              <a:buNone/>
            </a:pPr>
            <a:endParaRPr lang="en-US" dirty="0">
              <a:latin typeface="Avenir Next LT Pro" panose="020B0504020202020204" pitchFamily="34" charset="77"/>
            </a:endParaRPr>
          </a:p>
          <a:p>
            <a:r>
              <a:rPr lang="en-US" dirty="0">
                <a:latin typeface="Avenir Next LT Pro" panose="020B0504020202020204" pitchFamily="34" charset="77"/>
              </a:rPr>
              <a:t>Nuclear data interfaces and representation</a:t>
            </a:r>
          </a:p>
          <a:p>
            <a:endParaRPr lang="en-US" dirty="0">
              <a:latin typeface="Avenir Next LT Pro" panose="020B0504020202020204" pitchFamily="34" charset="77"/>
            </a:endParaRPr>
          </a:p>
          <a:p>
            <a:r>
              <a:rPr lang="en-US" dirty="0">
                <a:latin typeface="Avenir Next LT Pro" panose="020B0504020202020204" pitchFamily="34" charset="77"/>
              </a:rPr>
              <a:t>Tally abstractions</a:t>
            </a:r>
          </a:p>
          <a:p>
            <a:pPr marL="0" indent="0">
              <a:buNone/>
            </a:pPr>
            <a:endParaRPr lang="en-US" dirty="0">
              <a:latin typeface="Avenir Next LT Pro" panose="020B0504020202020204" pitchFamily="34" charset="77"/>
            </a:endParaRPr>
          </a:p>
          <a:p>
            <a:r>
              <a:rPr lang="en-US" dirty="0">
                <a:latin typeface="Avenir Next LT Pro" panose="020B0504020202020204" pitchFamily="34" charset="77"/>
              </a:rPr>
              <a:t>Parallel performance</a:t>
            </a:r>
          </a:p>
          <a:p>
            <a:endParaRPr lang="en-US" dirty="0">
              <a:latin typeface="Avenir Next LT Pro" panose="020B0504020202020204" pitchFamily="34" charset="77"/>
            </a:endParaRPr>
          </a:p>
          <a:p>
            <a:r>
              <a:rPr lang="en-US" dirty="0">
                <a:latin typeface="Avenir Next LT Pro" panose="020B0504020202020204" pitchFamily="34" charset="77"/>
              </a:rPr>
              <a:t>Development workflow and governance</a:t>
            </a:r>
          </a:p>
          <a:p>
            <a:pPr lvl="1"/>
            <a:r>
              <a:rPr lang="en-US" b="1" dirty="0">
                <a:latin typeface="Avenir Next LT Pro" panose="020B0504020202020204" pitchFamily="34" charset="77"/>
              </a:rPr>
              <a:t>CMake</a:t>
            </a:r>
            <a:r>
              <a:rPr lang="en-US" dirty="0">
                <a:latin typeface="Avenir Next LT Pro" panose="020B0504020202020204" pitchFamily="34" charset="77"/>
              </a:rPr>
              <a:t> build system for portability</a:t>
            </a:r>
          </a:p>
          <a:p>
            <a:pPr lvl="1"/>
            <a:r>
              <a:rPr lang="en-US" b="1" dirty="0">
                <a:latin typeface="Avenir Next LT Pro" panose="020B0504020202020204" pitchFamily="34" charset="77"/>
              </a:rPr>
              <a:t>git</a:t>
            </a:r>
            <a:r>
              <a:rPr lang="en-US" dirty="0">
                <a:latin typeface="Avenir Next LT Pro" panose="020B0504020202020204" pitchFamily="34" charset="77"/>
              </a:rPr>
              <a:t> version control </a:t>
            </a:r>
          </a:p>
          <a:p>
            <a:pPr lvl="1"/>
            <a:r>
              <a:rPr lang="en-US" b="1" dirty="0">
                <a:latin typeface="Avenir Next LT Pro" panose="020B0504020202020204" pitchFamily="34" charset="77"/>
              </a:rPr>
              <a:t>GitHub</a:t>
            </a:r>
            <a:r>
              <a:rPr lang="en-US" dirty="0">
                <a:latin typeface="Avenir Next LT Pro" panose="020B0504020202020204" pitchFamily="34" charset="77"/>
              </a:rPr>
              <a:t> code hosting, issue tracking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Robust regression test suite</a:t>
            </a:r>
          </a:p>
          <a:p>
            <a:pPr lvl="1"/>
            <a:endParaRPr lang="en-US" b="1" dirty="0">
              <a:latin typeface="Avenir Next LT Pro" panose="020B0504020202020204" pitchFamily="34" charset="77"/>
            </a:endParaRPr>
          </a:p>
          <a:p>
            <a:r>
              <a:rPr lang="en-US" dirty="0">
                <a:latin typeface="Avenir Next LT Pro" panose="020B0504020202020204" pitchFamily="34" charset="77"/>
              </a:rPr>
              <a:t>Plotting GUI</a:t>
            </a:r>
          </a:p>
          <a:p>
            <a:endParaRPr lang="en-US" b="1" dirty="0">
              <a:latin typeface="Avenir Next LT Pro" panose="020B0504020202020204" pitchFamily="34" charset="77"/>
            </a:endParaRPr>
          </a:p>
          <a:p>
            <a:pPr marL="0" indent="0">
              <a:buNone/>
            </a:pPr>
            <a:endParaRPr lang="en-US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C01A2-17AD-453F-BB00-CC6CF004C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D81E-8481-4737-8547-EB335F43EC1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0FF56-C8A0-FF2D-01EC-40ABEE0DE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67882"/>
            <a:ext cx="5575580" cy="307664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FF1092-7A57-007D-69D3-4A773DA7D538}"/>
              </a:ext>
            </a:extLst>
          </p:cNvPr>
          <p:cNvSpPr txBox="1">
            <a:spLocks/>
          </p:cNvSpPr>
          <p:nvPr/>
        </p:nvSpPr>
        <p:spPr>
          <a:xfrm>
            <a:off x="6911643" y="5315097"/>
            <a:ext cx="5703646" cy="2256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1" dirty="0">
              <a:latin typeface="Avenir Next LT Pro" panose="020B0504020202020204" pitchFamily="34" charset="7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venir Next LT Pro" panose="020B0504020202020204" pitchFamily="34" charset="77"/>
                <a:hlinkClick r:id="rId3"/>
              </a:rPr>
              <a:t>https://github.com/openmc-dev/plotter</a:t>
            </a:r>
            <a:r>
              <a:rPr lang="en-US" sz="1600" dirty="0">
                <a:latin typeface="Avenir Next LT Pro" panose="020B0504020202020204" pitchFamily="34" charset="77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555B8C-A00F-7EB0-F5F8-E981BA37F09E}"/>
              </a:ext>
            </a:extLst>
          </p:cNvPr>
          <p:cNvSpPr/>
          <p:nvPr/>
        </p:nvSpPr>
        <p:spPr>
          <a:xfrm>
            <a:off x="599090" y="6190593"/>
            <a:ext cx="1513489" cy="530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7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1088</Words>
  <Application>Microsoft Macintosh PowerPoint</Application>
  <PresentationFormat>Widescreen</PresentationFormat>
  <Paragraphs>245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Arial</vt:lpstr>
      <vt:lpstr>Avenir Next LT Pro</vt:lpstr>
      <vt:lpstr>Calibri</vt:lpstr>
      <vt:lpstr>Cambria Math</vt:lpstr>
      <vt:lpstr>Courier</vt:lpstr>
      <vt:lpstr>Office Theme</vt:lpstr>
      <vt:lpstr>PowerPoint Presentation</vt:lpstr>
      <vt:lpstr>What is OpenMC?</vt:lpstr>
      <vt:lpstr>OpenMC Features</vt:lpstr>
      <vt:lpstr>OpenMC Features</vt:lpstr>
      <vt:lpstr>OpenMC Features</vt:lpstr>
      <vt:lpstr>OpenMC Features</vt:lpstr>
      <vt:lpstr>OpenMC Features</vt:lpstr>
      <vt:lpstr>OpenMC Features</vt:lpstr>
      <vt:lpstr>What makes OpenMC unique?</vt:lpstr>
      <vt:lpstr>Parallel Performance</vt:lpstr>
      <vt:lpstr>Resources</vt:lpstr>
      <vt:lpstr>Geometry Basics</vt:lpstr>
      <vt:lpstr>Geometry Basics</vt:lpstr>
      <vt:lpstr>Geometry Basics</vt:lpstr>
      <vt:lpstr>Geometry Basics</vt:lpstr>
      <vt:lpstr>CSG Example</vt:lpstr>
      <vt:lpstr>Surfaces</vt:lpstr>
      <vt:lpstr>Regions</vt:lpstr>
      <vt:lpstr>Cells</vt:lpstr>
      <vt:lpstr>University of Illinois</vt:lpstr>
      <vt:lpstr>OpenMC Research at University of Illinois</vt:lpstr>
      <vt:lpstr>OpenMC Research at University of Illinois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Elkamash, Mohamed</dc:creator>
  <cp:lastModifiedBy>Novak, April</cp:lastModifiedBy>
  <cp:revision>27</cp:revision>
  <dcterms:created xsi:type="dcterms:W3CDTF">2024-03-25T20:40:20Z</dcterms:created>
  <dcterms:modified xsi:type="dcterms:W3CDTF">2024-06-03T19:46:08Z</dcterms:modified>
</cp:coreProperties>
</file>